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8" r:id="rId5"/>
  </p:sldMasterIdLst>
  <p:notesMasterIdLst>
    <p:notesMasterId r:id="rId13"/>
  </p:notesMasterIdLst>
  <p:sldIdLst>
    <p:sldId id="256" r:id="rId6"/>
    <p:sldId id="257" r:id="rId7"/>
    <p:sldId id="258" r:id="rId8"/>
    <p:sldId id="264" r:id="rId9"/>
    <p:sldId id="265" r:id="rId10"/>
    <p:sldId id="271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96327"/>
  </p:normalViewPr>
  <p:slideViewPr>
    <p:cSldViewPr snapToGrid="0" snapToObjects="1">
      <p:cViewPr varScale="1">
        <p:scale>
          <a:sx n="62" d="100"/>
          <a:sy n="62" d="100"/>
        </p:scale>
        <p:origin x="82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5E9927-9E5C-4B37-BD0C-0C2132253E05}" type="doc">
      <dgm:prSet loTypeId="urn:microsoft.com/office/officeart/2005/8/layout/cycle8" loCatId="cycle" qsTypeId="urn:microsoft.com/office/officeart/2005/8/quickstyle/simple1" qsCatId="simple" csTypeId="urn:microsoft.com/office/officeart/2005/8/colors/accent2_1" csCatId="accent2" phldr="1"/>
      <dgm:spPr/>
    </dgm:pt>
    <dgm:pt modelId="{4F0E5C03-52E4-49C7-9452-B97C952E1622}">
      <dgm:prSet phldrT="[Text]" custT="1"/>
      <dgm:spPr/>
      <dgm:t>
        <a:bodyPr/>
        <a:lstStyle/>
        <a:p>
          <a:r>
            <a:rPr lang="en-GB" sz="1400" dirty="0"/>
            <a:t>Maintaining</a:t>
          </a:r>
          <a:r>
            <a:rPr lang="en-GB" sz="1500" dirty="0"/>
            <a:t> </a:t>
          </a:r>
          <a:r>
            <a:rPr lang="en-GB" sz="1800" b="1" dirty="0"/>
            <a:t>Curiosity</a:t>
          </a:r>
          <a:endParaRPr lang="en-GB" sz="1600" b="1" dirty="0"/>
        </a:p>
      </dgm:t>
    </dgm:pt>
    <dgm:pt modelId="{2E45A756-DB7E-4B6E-85E5-5BAD4DEC2290}" type="parTrans" cxnId="{D797B932-8E35-4E3E-988A-EFBC8063BBFC}">
      <dgm:prSet/>
      <dgm:spPr/>
      <dgm:t>
        <a:bodyPr/>
        <a:lstStyle/>
        <a:p>
          <a:endParaRPr lang="en-GB"/>
        </a:p>
      </dgm:t>
    </dgm:pt>
    <dgm:pt modelId="{8C1DCD44-5619-4538-B509-CBA2565172F9}" type="sibTrans" cxnId="{D797B932-8E35-4E3E-988A-EFBC8063BBFC}">
      <dgm:prSet/>
      <dgm:spPr/>
      <dgm:t>
        <a:bodyPr/>
        <a:lstStyle/>
        <a:p>
          <a:endParaRPr lang="en-GB"/>
        </a:p>
      </dgm:t>
    </dgm:pt>
    <dgm:pt modelId="{A52E1DEE-F266-4132-809C-F5E7AF32F4B8}">
      <dgm:prSet phldrT="[Text]" custT="1"/>
      <dgm:spPr/>
      <dgm:t>
        <a:bodyPr/>
        <a:lstStyle/>
        <a:p>
          <a:r>
            <a:rPr lang="en-GB" sz="1500" dirty="0"/>
            <a:t>Providing</a:t>
          </a:r>
          <a:r>
            <a:rPr lang="en-GB" sz="1900" dirty="0"/>
            <a:t> </a:t>
          </a:r>
          <a:r>
            <a:rPr lang="en-GB" sz="1800" b="1" dirty="0"/>
            <a:t>Clarity</a:t>
          </a:r>
          <a:endParaRPr lang="en-GB" sz="1900" b="1" dirty="0"/>
        </a:p>
      </dgm:t>
    </dgm:pt>
    <dgm:pt modelId="{00498158-2939-4ED9-A06B-58102B3C1955}" type="parTrans" cxnId="{2C47ADF7-C8C1-4748-8DDB-563DEDE1140C}">
      <dgm:prSet/>
      <dgm:spPr/>
      <dgm:t>
        <a:bodyPr/>
        <a:lstStyle/>
        <a:p>
          <a:endParaRPr lang="en-GB"/>
        </a:p>
      </dgm:t>
    </dgm:pt>
    <dgm:pt modelId="{656D125E-BE3F-4478-9451-AFC902605F20}" type="sibTrans" cxnId="{2C47ADF7-C8C1-4748-8DDB-563DEDE1140C}">
      <dgm:prSet/>
      <dgm:spPr/>
      <dgm:t>
        <a:bodyPr/>
        <a:lstStyle/>
        <a:p>
          <a:endParaRPr lang="en-GB"/>
        </a:p>
      </dgm:t>
    </dgm:pt>
    <dgm:pt modelId="{54D2E32D-A11D-41DE-A780-6428FD5635C5}">
      <dgm:prSet phldrT="[Text]" custT="1"/>
      <dgm:spPr/>
      <dgm:t>
        <a:bodyPr/>
        <a:lstStyle/>
        <a:p>
          <a:r>
            <a:rPr lang="en-GB" sz="1400" dirty="0"/>
            <a:t>Expanding</a:t>
          </a:r>
          <a:r>
            <a:rPr lang="en-GB" sz="2000" dirty="0"/>
            <a:t> </a:t>
          </a:r>
          <a:r>
            <a:rPr lang="en-GB" sz="1800" b="1" dirty="0"/>
            <a:t>Capacity</a:t>
          </a:r>
          <a:endParaRPr lang="en-GB" sz="2000" b="1" dirty="0"/>
        </a:p>
      </dgm:t>
    </dgm:pt>
    <dgm:pt modelId="{9F22B5B9-C3BD-41DC-9D35-73FBB3F53B48}" type="parTrans" cxnId="{01D34D6F-D498-4861-B9F3-EB81E95AF002}">
      <dgm:prSet/>
      <dgm:spPr/>
      <dgm:t>
        <a:bodyPr/>
        <a:lstStyle/>
        <a:p>
          <a:endParaRPr lang="en-GB"/>
        </a:p>
      </dgm:t>
    </dgm:pt>
    <dgm:pt modelId="{E757DE22-297D-450D-8D5C-CCA42D0E1572}" type="sibTrans" cxnId="{01D34D6F-D498-4861-B9F3-EB81E95AF002}">
      <dgm:prSet/>
      <dgm:spPr/>
      <dgm:t>
        <a:bodyPr/>
        <a:lstStyle/>
        <a:p>
          <a:endParaRPr lang="en-GB"/>
        </a:p>
      </dgm:t>
    </dgm:pt>
    <dgm:pt modelId="{A57B97B2-6987-4F07-8628-45B326EA47D2}">
      <dgm:prSet custT="1"/>
      <dgm:spPr/>
      <dgm:t>
        <a:bodyPr/>
        <a:lstStyle/>
        <a:p>
          <a:r>
            <a:rPr lang="en-GB" sz="1400" dirty="0"/>
            <a:t>Managing</a:t>
          </a:r>
          <a:r>
            <a:rPr lang="en-GB" sz="1600" dirty="0"/>
            <a:t> </a:t>
          </a:r>
          <a:r>
            <a:rPr lang="en-GB" sz="1800" b="1" dirty="0"/>
            <a:t>Complexity</a:t>
          </a:r>
          <a:endParaRPr lang="en-GB" sz="1600" b="1" dirty="0"/>
        </a:p>
      </dgm:t>
    </dgm:pt>
    <dgm:pt modelId="{3C615F02-FFC2-4729-B361-294F757D5D23}" type="parTrans" cxnId="{62D8C36C-C9CA-4BFC-BAB8-3026F296287D}">
      <dgm:prSet/>
      <dgm:spPr/>
      <dgm:t>
        <a:bodyPr/>
        <a:lstStyle/>
        <a:p>
          <a:endParaRPr lang="en-GB"/>
        </a:p>
      </dgm:t>
    </dgm:pt>
    <dgm:pt modelId="{352F9C6D-13F1-4EB4-8EB5-11A1A27FCCB6}" type="sibTrans" cxnId="{62D8C36C-C9CA-4BFC-BAB8-3026F296287D}">
      <dgm:prSet/>
      <dgm:spPr/>
      <dgm:t>
        <a:bodyPr/>
        <a:lstStyle/>
        <a:p>
          <a:endParaRPr lang="en-GB"/>
        </a:p>
      </dgm:t>
    </dgm:pt>
    <dgm:pt modelId="{B2144869-06FE-452A-A77B-9839DAF6CFA1}" type="pres">
      <dgm:prSet presAssocID="{955E9927-9E5C-4B37-BD0C-0C2132253E05}" presName="compositeShape" presStyleCnt="0">
        <dgm:presLayoutVars>
          <dgm:chMax val="7"/>
          <dgm:dir/>
          <dgm:resizeHandles val="exact"/>
        </dgm:presLayoutVars>
      </dgm:prSet>
      <dgm:spPr/>
    </dgm:pt>
    <dgm:pt modelId="{E6662F8C-8BA3-4CAC-957B-88775A7A31E3}" type="pres">
      <dgm:prSet presAssocID="{955E9927-9E5C-4B37-BD0C-0C2132253E05}" presName="wedge1" presStyleLbl="node1" presStyleIdx="0" presStyleCnt="4"/>
      <dgm:spPr/>
    </dgm:pt>
    <dgm:pt modelId="{99CB3532-62BE-41DB-BB01-1D109D22DC3C}" type="pres">
      <dgm:prSet presAssocID="{955E9927-9E5C-4B37-BD0C-0C2132253E05}" presName="dummy1a" presStyleCnt="0"/>
      <dgm:spPr/>
    </dgm:pt>
    <dgm:pt modelId="{EC67CBD6-507E-45C4-A8A4-CF49FF1AA123}" type="pres">
      <dgm:prSet presAssocID="{955E9927-9E5C-4B37-BD0C-0C2132253E05}" presName="dummy1b" presStyleCnt="0"/>
      <dgm:spPr/>
    </dgm:pt>
    <dgm:pt modelId="{FBC9E1A4-EC1C-479A-9185-940BBA690D4D}" type="pres">
      <dgm:prSet presAssocID="{955E9927-9E5C-4B37-BD0C-0C2132253E05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E370DF2-9402-4641-A9F2-81C8E53A0A28}" type="pres">
      <dgm:prSet presAssocID="{955E9927-9E5C-4B37-BD0C-0C2132253E05}" presName="wedge2" presStyleLbl="node1" presStyleIdx="1" presStyleCnt="4"/>
      <dgm:spPr/>
    </dgm:pt>
    <dgm:pt modelId="{1D092F4B-7354-4DE2-A71B-EB38853AF629}" type="pres">
      <dgm:prSet presAssocID="{955E9927-9E5C-4B37-BD0C-0C2132253E05}" presName="dummy2a" presStyleCnt="0"/>
      <dgm:spPr/>
    </dgm:pt>
    <dgm:pt modelId="{32CE22AA-202D-4541-B8D0-42FAC20E40EB}" type="pres">
      <dgm:prSet presAssocID="{955E9927-9E5C-4B37-BD0C-0C2132253E05}" presName="dummy2b" presStyleCnt="0"/>
      <dgm:spPr/>
    </dgm:pt>
    <dgm:pt modelId="{C1E41229-BD8F-4A20-88E8-C14327B3B993}" type="pres">
      <dgm:prSet presAssocID="{955E9927-9E5C-4B37-BD0C-0C2132253E05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537BD80-E008-48B0-979E-5AC152A7BA8A}" type="pres">
      <dgm:prSet presAssocID="{955E9927-9E5C-4B37-BD0C-0C2132253E05}" presName="wedge3" presStyleLbl="node1" presStyleIdx="2" presStyleCnt="4"/>
      <dgm:spPr/>
    </dgm:pt>
    <dgm:pt modelId="{4E8268D7-13B1-41BC-AF19-37C1206F91B3}" type="pres">
      <dgm:prSet presAssocID="{955E9927-9E5C-4B37-BD0C-0C2132253E05}" presName="dummy3a" presStyleCnt="0"/>
      <dgm:spPr/>
    </dgm:pt>
    <dgm:pt modelId="{B5D7B826-D632-4523-A076-C23C16B40FE7}" type="pres">
      <dgm:prSet presAssocID="{955E9927-9E5C-4B37-BD0C-0C2132253E05}" presName="dummy3b" presStyleCnt="0"/>
      <dgm:spPr/>
    </dgm:pt>
    <dgm:pt modelId="{5234E081-86A8-420F-8695-6197BD958F1F}" type="pres">
      <dgm:prSet presAssocID="{955E9927-9E5C-4B37-BD0C-0C2132253E05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C48E747-ED6A-400A-BF7B-02C3F868D46C}" type="pres">
      <dgm:prSet presAssocID="{955E9927-9E5C-4B37-BD0C-0C2132253E05}" presName="wedge4" presStyleLbl="node1" presStyleIdx="3" presStyleCnt="4"/>
      <dgm:spPr/>
    </dgm:pt>
    <dgm:pt modelId="{55EBD2C5-1566-4D74-9694-9C24158EBF60}" type="pres">
      <dgm:prSet presAssocID="{955E9927-9E5C-4B37-BD0C-0C2132253E05}" presName="dummy4a" presStyleCnt="0"/>
      <dgm:spPr/>
    </dgm:pt>
    <dgm:pt modelId="{AE5B3687-C0C7-4E59-A7E4-70A4611FF959}" type="pres">
      <dgm:prSet presAssocID="{955E9927-9E5C-4B37-BD0C-0C2132253E05}" presName="dummy4b" presStyleCnt="0"/>
      <dgm:spPr/>
    </dgm:pt>
    <dgm:pt modelId="{E8699429-4E82-4D4D-8474-0C2B9F0B491A}" type="pres">
      <dgm:prSet presAssocID="{955E9927-9E5C-4B37-BD0C-0C2132253E05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63EF406-C518-446E-8BB4-F71CD06BAB1C}" type="pres">
      <dgm:prSet presAssocID="{8C1DCD44-5619-4538-B509-CBA2565172F9}" presName="arrowWedge1" presStyleLbl="fgSibTrans2D1" presStyleIdx="0" presStyleCnt="4"/>
      <dgm:spPr/>
    </dgm:pt>
    <dgm:pt modelId="{7CE640E4-8ACC-4468-9B59-107EE98DB16E}" type="pres">
      <dgm:prSet presAssocID="{656D125E-BE3F-4478-9451-AFC902605F20}" presName="arrowWedge2" presStyleLbl="fgSibTrans2D1" presStyleIdx="1" presStyleCnt="4"/>
      <dgm:spPr/>
    </dgm:pt>
    <dgm:pt modelId="{3E8E9891-75E9-4330-ACE5-B30203140156}" type="pres">
      <dgm:prSet presAssocID="{352F9C6D-13F1-4EB4-8EB5-11A1A27FCCB6}" presName="arrowWedge3" presStyleLbl="fgSibTrans2D1" presStyleIdx="2" presStyleCnt="4"/>
      <dgm:spPr/>
    </dgm:pt>
    <dgm:pt modelId="{AA2EB9D4-AC10-4E19-A3E1-D36974F9FFF5}" type="pres">
      <dgm:prSet presAssocID="{E757DE22-297D-450D-8D5C-CCA42D0E1572}" presName="arrowWedge4" presStyleLbl="fgSibTrans2D1" presStyleIdx="3" presStyleCnt="4"/>
      <dgm:spPr/>
    </dgm:pt>
  </dgm:ptLst>
  <dgm:cxnLst>
    <dgm:cxn modelId="{F781C700-D37F-4666-B7D8-D985BD7BB23C}" type="presOf" srcId="{A52E1DEE-F266-4132-809C-F5E7AF32F4B8}" destId="{DE370DF2-9402-4641-A9F2-81C8E53A0A28}" srcOrd="0" destOrd="0" presId="urn:microsoft.com/office/officeart/2005/8/layout/cycle8"/>
    <dgm:cxn modelId="{1F5BD717-1861-4889-B224-C885161B77BF}" type="presOf" srcId="{A57B97B2-6987-4F07-8628-45B326EA47D2}" destId="{4537BD80-E008-48B0-979E-5AC152A7BA8A}" srcOrd="0" destOrd="0" presId="urn:microsoft.com/office/officeart/2005/8/layout/cycle8"/>
    <dgm:cxn modelId="{3218A61B-D141-4F45-8F60-EBAE55BA29E1}" type="presOf" srcId="{955E9927-9E5C-4B37-BD0C-0C2132253E05}" destId="{B2144869-06FE-452A-A77B-9839DAF6CFA1}" srcOrd="0" destOrd="0" presId="urn:microsoft.com/office/officeart/2005/8/layout/cycle8"/>
    <dgm:cxn modelId="{D797B932-8E35-4E3E-988A-EFBC8063BBFC}" srcId="{955E9927-9E5C-4B37-BD0C-0C2132253E05}" destId="{4F0E5C03-52E4-49C7-9452-B97C952E1622}" srcOrd="0" destOrd="0" parTransId="{2E45A756-DB7E-4B6E-85E5-5BAD4DEC2290}" sibTransId="{8C1DCD44-5619-4538-B509-CBA2565172F9}"/>
    <dgm:cxn modelId="{1E1ABE40-5C6C-4050-9916-EA6F78DC0739}" type="presOf" srcId="{4F0E5C03-52E4-49C7-9452-B97C952E1622}" destId="{FBC9E1A4-EC1C-479A-9185-940BBA690D4D}" srcOrd="1" destOrd="0" presId="urn:microsoft.com/office/officeart/2005/8/layout/cycle8"/>
    <dgm:cxn modelId="{DF84DC5F-869F-4ACC-80BF-B540C0E15557}" type="presOf" srcId="{54D2E32D-A11D-41DE-A780-6428FD5635C5}" destId="{E8699429-4E82-4D4D-8474-0C2B9F0B491A}" srcOrd="1" destOrd="0" presId="urn:microsoft.com/office/officeart/2005/8/layout/cycle8"/>
    <dgm:cxn modelId="{1C503C46-EA0C-4A76-A128-019E250F0AC6}" type="presOf" srcId="{A57B97B2-6987-4F07-8628-45B326EA47D2}" destId="{5234E081-86A8-420F-8695-6197BD958F1F}" srcOrd="1" destOrd="0" presId="urn:microsoft.com/office/officeart/2005/8/layout/cycle8"/>
    <dgm:cxn modelId="{62D8C36C-C9CA-4BFC-BAB8-3026F296287D}" srcId="{955E9927-9E5C-4B37-BD0C-0C2132253E05}" destId="{A57B97B2-6987-4F07-8628-45B326EA47D2}" srcOrd="2" destOrd="0" parTransId="{3C615F02-FFC2-4729-B361-294F757D5D23}" sibTransId="{352F9C6D-13F1-4EB4-8EB5-11A1A27FCCB6}"/>
    <dgm:cxn modelId="{01D34D6F-D498-4861-B9F3-EB81E95AF002}" srcId="{955E9927-9E5C-4B37-BD0C-0C2132253E05}" destId="{54D2E32D-A11D-41DE-A780-6428FD5635C5}" srcOrd="3" destOrd="0" parTransId="{9F22B5B9-C3BD-41DC-9D35-73FBB3F53B48}" sibTransId="{E757DE22-297D-450D-8D5C-CCA42D0E1572}"/>
    <dgm:cxn modelId="{659AEF87-35DB-42F8-9973-85CC3D14E994}" type="presOf" srcId="{54D2E32D-A11D-41DE-A780-6428FD5635C5}" destId="{7C48E747-ED6A-400A-BF7B-02C3F868D46C}" srcOrd="0" destOrd="0" presId="urn:microsoft.com/office/officeart/2005/8/layout/cycle8"/>
    <dgm:cxn modelId="{435D739B-F0AC-4F9B-8109-3DE2C4A477EE}" type="presOf" srcId="{4F0E5C03-52E4-49C7-9452-B97C952E1622}" destId="{E6662F8C-8BA3-4CAC-957B-88775A7A31E3}" srcOrd="0" destOrd="0" presId="urn:microsoft.com/office/officeart/2005/8/layout/cycle8"/>
    <dgm:cxn modelId="{9E6634D3-C072-4C04-A6D2-D9B2C8C3BA07}" type="presOf" srcId="{A52E1DEE-F266-4132-809C-F5E7AF32F4B8}" destId="{C1E41229-BD8F-4A20-88E8-C14327B3B993}" srcOrd="1" destOrd="0" presId="urn:microsoft.com/office/officeart/2005/8/layout/cycle8"/>
    <dgm:cxn modelId="{2C47ADF7-C8C1-4748-8DDB-563DEDE1140C}" srcId="{955E9927-9E5C-4B37-BD0C-0C2132253E05}" destId="{A52E1DEE-F266-4132-809C-F5E7AF32F4B8}" srcOrd="1" destOrd="0" parTransId="{00498158-2939-4ED9-A06B-58102B3C1955}" sibTransId="{656D125E-BE3F-4478-9451-AFC902605F20}"/>
    <dgm:cxn modelId="{8CC2E077-2C57-42BC-BA15-1A36ACDBD288}" type="presParOf" srcId="{B2144869-06FE-452A-A77B-9839DAF6CFA1}" destId="{E6662F8C-8BA3-4CAC-957B-88775A7A31E3}" srcOrd="0" destOrd="0" presId="urn:microsoft.com/office/officeart/2005/8/layout/cycle8"/>
    <dgm:cxn modelId="{64FB0B02-EB36-42F5-B4AA-1D910945A7EB}" type="presParOf" srcId="{B2144869-06FE-452A-A77B-9839DAF6CFA1}" destId="{99CB3532-62BE-41DB-BB01-1D109D22DC3C}" srcOrd="1" destOrd="0" presId="urn:microsoft.com/office/officeart/2005/8/layout/cycle8"/>
    <dgm:cxn modelId="{EE6CFB8A-ACB9-426E-BBBD-E5E30D922F73}" type="presParOf" srcId="{B2144869-06FE-452A-A77B-9839DAF6CFA1}" destId="{EC67CBD6-507E-45C4-A8A4-CF49FF1AA123}" srcOrd="2" destOrd="0" presId="urn:microsoft.com/office/officeart/2005/8/layout/cycle8"/>
    <dgm:cxn modelId="{00418AC2-63B4-4DDA-B60E-2BABD206C74F}" type="presParOf" srcId="{B2144869-06FE-452A-A77B-9839DAF6CFA1}" destId="{FBC9E1A4-EC1C-479A-9185-940BBA690D4D}" srcOrd="3" destOrd="0" presId="urn:microsoft.com/office/officeart/2005/8/layout/cycle8"/>
    <dgm:cxn modelId="{CEDE2E55-F56C-48F5-8B37-E218ADEAA92E}" type="presParOf" srcId="{B2144869-06FE-452A-A77B-9839DAF6CFA1}" destId="{DE370DF2-9402-4641-A9F2-81C8E53A0A28}" srcOrd="4" destOrd="0" presId="urn:microsoft.com/office/officeart/2005/8/layout/cycle8"/>
    <dgm:cxn modelId="{A4354A4A-A40D-4A2A-9E4D-DBF06D8383BE}" type="presParOf" srcId="{B2144869-06FE-452A-A77B-9839DAF6CFA1}" destId="{1D092F4B-7354-4DE2-A71B-EB38853AF629}" srcOrd="5" destOrd="0" presId="urn:microsoft.com/office/officeart/2005/8/layout/cycle8"/>
    <dgm:cxn modelId="{67C5034D-186B-44F1-B730-B398A92DECDA}" type="presParOf" srcId="{B2144869-06FE-452A-A77B-9839DAF6CFA1}" destId="{32CE22AA-202D-4541-B8D0-42FAC20E40EB}" srcOrd="6" destOrd="0" presId="urn:microsoft.com/office/officeart/2005/8/layout/cycle8"/>
    <dgm:cxn modelId="{9807C99A-BD6D-4E47-9079-DC93000341CB}" type="presParOf" srcId="{B2144869-06FE-452A-A77B-9839DAF6CFA1}" destId="{C1E41229-BD8F-4A20-88E8-C14327B3B993}" srcOrd="7" destOrd="0" presId="urn:microsoft.com/office/officeart/2005/8/layout/cycle8"/>
    <dgm:cxn modelId="{C3ED77AF-8B08-45CF-AD05-E127DA4F27BA}" type="presParOf" srcId="{B2144869-06FE-452A-A77B-9839DAF6CFA1}" destId="{4537BD80-E008-48B0-979E-5AC152A7BA8A}" srcOrd="8" destOrd="0" presId="urn:microsoft.com/office/officeart/2005/8/layout/cycle8"/>
    <dgm:cxn modelId="{D706F58C-6481-4106-ABD2-436B8E6F891C}" type="presParOf" srcId="{B2144869-06FE-452A-A77B-9839DAF6CFA1}" destId="{4E8268D7-13B1-41BC-AF19-37C1206F91B3}" srcOrd="9" destOrd="0" presId="urn:microsoft.com/office/officeart/2005/8/layout/cycle8"/>
    <dgm:cxn modelId="{449C8F0D-E70C-4C86-9D3E-54BB3E686A79}" type="presParOf" srcId="{B2144869-06FE-452A-A77B-9839DAF6CFA1}" destId="{B5D7B826-D632-4523-A076-C23C16B40FE7}" srcOrd="10" destOrd="0" presId="urn:microsoft.com/office/officeart/2005/8/layout/cycle8"/>
    <dgm:cxn modelId="{3252DB60-4EC9-4F3E-98E1-10EA8E20F0B1}" type="presParOf" srcId="{B2144869-06FE-452A-A77B-9839DAF6CFA1}" destId="{5234E081-86A8-420F-8695-6197BD958F1F}" srcOrd="11" destOrd="0" presId="urn:microsoft.com/office/officeart/2005/8/layout/cycle8"/>
    <dgm:cxn modelId="{85235CB1-44A3-4771-AC86-57F0739E4249}" type="presParOf" srcId="{B2144869-06FE-452A-A77B-9839DAF6CFA1}" destId="{7C48E747-ED6A-400A-BF7B-02C3F868D46C}" srcOrd="12" destOrd="0" presId="urn:microsoft.com/office/officeart/2005/8/layout/cycle8"/>
    <dgm:cxn modelId="{2F2355C4-122B-40B1-A05A-18467ABD4736}" type="presParOf" srcId="{B2144869-06FE-452A-A77B-9839DAF6CFA1}" destId="{55EBD2C5-1566-4D74-9694-9C24158EBF60}" srcOrd="13" destOrd="0" presId="urn:microsoft.com/office/officeart/2005/8/layout/cycle8"/>
    <dgm:cxn modelId="{A877EED8-AEF3-450E-9D3A-0D2FC222491E}" type="presParOf" srcId="{B2144869-06FE-452A-A77B-9839DAF6CFA1}" destId="{AE5B3687-C0C7-4E59-A7E4-70A4611FF959}" srcOrd="14" destOrd="0" presId="urn:microsoft.com/office/officeart/2005/8/layout/cycle8"/>
    <dgm:cxn modelId="{A37FE807-CBF3-48A2-AEE8-98EA8F88D7A5}" type="presParOf" srcId="{B2144869-06FE-452A-A77B-9839DAF6CFA1}" destId="{E8699429-4E82-4D4D-8474-0C2B9F0B491A}" srcOrd="15" destOrd="0" presId="urn:microsoft.com/office/officeart/2005/8/layout/cycle8"/>
    <dgm:cxn modelId="{29EBCC28-F2E9-4CD2-BCEA-1C100F041FC0}" type="presParOf" srcId="{B2144869-06FE-452A-A77B-9839DAF6CFA1}" destId="{863EF406-C518-446E-8BB4-F71CD06BAB1C}" srcOrd="16" destOrd="0" presId="urn:microsoft.com/office/officeart/2005/8/layout/cycle8"/>
    <dgm:cxn modelId="{38D4E3FD-C446-416B-B46D-FD811884B673}" type="presParOf" srcId="{B2144869-06FE-452A-A77B-9839DAF6CFA1}" destId="{7CE640E4-8ACC-4468-9B59-107EE98DB16E}" srcOrd="17" destOrd="0" presId="urn:microsoft.com/office/officeart/2005/8/layout/cycle8"/>
    <dgm:cxn modelId="{3A304A76-D519-44C6-BED4-70D61C7A0CD6}" type="presParOf" srcId="{B2144869-06FE-452A-A77B-9839DAF6CFA1}" destId="{3E8E9891-75E9-4330-ACE5-B30203140156}" srcOrd="18" destOrd="0" presId="urn:microsoft.com/office/officeart/2005/8/layout/cycle8"/>
    <dgm:cxn modelId="{B5641291-8C74-406A-B3BF-BF8FA50B9EE6}" type="presParOf" srcId="{B2144869-06FE-452A-A77B-9839DAF6CFA1}" destId="{AA2EB9D4-AC10-4E19-A3E1-D36974F9FFF5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62F8C-8BA3-4CAC-957B-88775A7A31E3}">
      <dsp:nvSpPr>
        <dsp:cNvPr id="0" name=""/>
        <dsp:cNvSpPr/>
      </dsp:nvSpPr>
      <dsp:spPr>
        <a:xfrm>
          <a:off x="1946258" y="266974"/>
          <a:ext cx="3632454" cy="3632454"/>
        </a:xfrm>
        <a:prstGeom prst="pie">
          <a:avLst>
            <a:gd name="adj1" fmla="val 162000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Maintaining</a:t>
          </a:r>
          <a:r>
            <a:rPr lang="en-GB" sz="1500" kern="1200" dirty="0"/>
            <a:t> </a:t>
          </a:r>
          <a:r>
            <a:rPr lang="en-GB" sz="1800" b="1" kern="1200" dirty="0"/>
            <a:t>Curiosity</a:t>
          </a:r>
          <a:endParaRPr lang="en-GB" sz="1600" b="1" kern="1200" dirty="0"/>
        </a:p>
      </dsp:txBody>
      <dsp:txXfrm>
        <a:off x="3874487" y="1019844"/>
        <a:ext cx="1340548" cy="994600"/>
      </dsp:txXfrm>
    </dsp:sp>
    <dsp:sp modelId="{DE370DF2-9402-4641-A9F2-81C8E53A0A28}">
      <dsp:nvSpPr>
        <dsp:cNvPr id="0" name=""/>
        <dsp:cNvSpPr/>
      </dsp:nvSpPr>
      <dsp:spPr>
        <a:xfrm>
          <a:off x="1946258" y="388921"/>
          <a:ext cx="3632454" cy="3632454"/>
        </a:xfrm>
        <a:prstGeom prst="pie">
          <a:avLst>
            <a:gd name="adj1" fmla="val 0"/>
            <a:gd name="adj2" fmla="val 54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Providing</a:t>
          </a:r>
          <a:r>
            <a:rPr lang="en-GB" sz="1900" kern="1200" dirty="0"/>
            <a:t> </a:t>
          </a:r>
          <a:r>
            <a:rPr lang="en-GB" sz="1800" b="1" kern="1200" dirty="0"/>
            <a:t>Clarity</a:t>
          </a:r>
          <a:endParaRPr lang="en-GB" sz="1900" b="1" kern="1200" dirty="0"/>
        </a:p>
      </dsp:txBody>
      <dsp:txXfrm>
        <a:off x="3874487" y="2273906"/>
        <a:ext cx="1340548" cy="994600"/>
      </dsp:txXfrm>
    </dsp:sp>
    <dsp:sp modelId="{4537BD80-E008-48B0-979E-5AC152A7BA8A}">
      <dsp:nvSpPr>
        <dsp:cNvPr id="0" name=""/>
        <dsp:cNvSpPr/>
      </dsp:nvSpPr>
      <dsp:spPr>
        <a:xfrm>
          <a:off x="1824312" y="388921"/>
          <a:ext cx="3632454" cy="3632454"/>
        </a:xfrm>
        <a:prstGeom prst="pie">
          <a:avLst>
            <a:gd name="adj1" fmla="val 5400000"/>
            <a:gd name="adj2" fmla="val 10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Managing</a:t>
          </a:r>
          <a:r>
            <a:rPr lang="en-GB" sz="1600" kern="1200" dirty="0"/>
            <a:t> </a:t>
          </a:r>
          <a:r>
            <a:rPr lang="en-GB" sz="1800" b="1" kern="1200" dirty="0"/>
            <a:t>Complexity</a:t>
          </a:r>
          <a:endParaRPr lang="en-GB" sz="1600" b="1" kern="1200" dirty="0"/>
        </a:p>
      </dsp:txBody>
      <dsp:txXfrm>
        <a:off x="2187990" y="2273906"/>
        <a:ext cx="1340548" cy="994600"/>
      </dsp:txXfrm>
    </dsp:sp>
    <dsp:sp modelId="{7C48E747-ED6A-400A-BF7B-02C3F868D46C}">
      <dsp:nvSpPr>
        <dsp:cNvPr id="0" name=""/>
        <dsp:cNvSpPr/>
      </dsp:nvSpPr>
      <dsp:spPr>
        <a:xfrm>
          <a:off x="1824312" y="266974"/>
          <a:ext cx="3632454" cy="3632454"/>
        </a:xfrm>
        <a:prstGeom prst="pie">
          <a:avLst>
            <a:gd name="adj1" fmla="val 108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Expanding</a:t>
          </a:r>
          <a:r>
            <a:rPr lang="en-GB" sz="2000" kern="1200" dirty="0"/>
            <a:t> </a:t>
          </a:r>
          <a:r>
            <a:rPr lang="en-GB" sz="1800" b="1" kern="1200" dirty="0"/>
            <a:t>Capacity</a:t>
          </a:r>
          <a:endParaRPr lang="en-GB" sz="2000" b="1" kern="1200" dirty="0"/>
        </a:p>
      </dsp:txBody>
      <dsp:txXfrm>
        <a:off x="2187990" y="1019844"/>
        <a:ext cx="1340548" cy="994600"/>
      </dsp:txXfrm>
    </dsp:sp>
    <dsp:sp modelId="{863EF406-C518-446E-8BB4-F71CD06BAB1C}">
      <dsp:nvSpPr>
        <dsp:cNvPr id="0" name=""/>
        <dsp:cNvSpPr/>
      </dsp:nvSpPr>
      <dsp:spPr>
        <a:xfrm>
          <a:off x="1721392" y="42108"/>
          <a:ext cx="4082187" cy="4082187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640E4-8ACC-4468-9B59-107EE98DB16E}">
      <dsp:nvSpPr>
        <dsp:cNvPr id="0" name=""/>
        <dsp:cNvSpPr/>
      </dsp:nvSpPr>
      <dsp:spPr>
        <a:xfrm>
          <a:off x="1721392" y="164055"/>
          <a:ext cx="4082187" cy="4082187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E9891-75E9-4330-ACE5-B30203140156}">
      <dsp:nvSpPr>
        <dsp:cNvPr id="0" name=""/>
        <dsp:cNvSpPr/>
      </dsp:nvSpPr>
      <dsp:spPr>
        <a:xfrm>
          <a:off x="1599445" y="164055"/>
          <a:ext cx="4082187" cy="4082187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2EB9D4-AC10-4E19-A3E1-D36974F9FFF5}">
      <dsp:nvSpPr>
        <dsp:cNvPr id="0" name=""/>
        <dsp:cNvSpPr/>
      </dsp:nvSpPr>
      <dsp:spPr>
        <a:xfrm>
          <a:off x="1599445" y="42108"/>
          <a:ext cx="4082187" cy="4082187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18FE2-284C-BE43-B0CB-BD6AC5067970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44C73-4851-4C42-99F7-8D9749E85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9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Explaining coaching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Spend time explaining what coaching means and the different ways people use it.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 share some recommendations of what they could bring to the coaching space or give them guidance on how to think about what will be useful to them.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44C73-4851-4C42-99F7-8D9749E854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66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 standard slide which could be copied and used multiple times or edited as needed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44C73-4851-4C42-99F7-8D9749E854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Space for questions and then encourage to book sessions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44C73-4851-4C42-99F7-8D9749E854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01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476FE3C-1D6F-004B-9A04-2566B499D1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BE4A74-BD3B-734E-A947-D734750E88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0191" y="3484255"/>
            <a:ext cx="9144000" cy="2387600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9200" spc="-300" baseline="0"/>
            </a:lvl1pPr>
          </a:lstStyle>
          <a:p>
            <a:r>
              <a:rPr lang="en-GB" dirty="0"/>
              <a:t>Presentation </a:t>
            </a:r>
            <a:br>
              <a:rPr lang="en-GB" dirty="0"/>
            </a:br>
            <a:r>
              <a:rPr lang="en-GB" dirty="0"/>
              <a:t>title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EF3AEA-59D1-DC4D-9E60-83261903B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06773" y="757313"/>
            <a:ext cx="0" cy="5325435"/>
          </a:xfrm>
          <a:prstGeom prst="line">
            <a:avLst/>
          </a:prstGeom>
          <a:ln w="508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301D62C3-3DD4-1C4C-A83B-AE35D9AACC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44055" y="308392"/>
            <a:ext cx="3420000" cy="170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62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6F2F78-45BC-124A-9410-141CB4D1E7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42708" y="3853527"/>
            <a:ext cx="7653089" cy="2229221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3200" b="1" i="0" spc="-100" baseline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Quotation here. Please replace </a:t>
            </a:r>
            <a:br>
              <a:rPr lang="en-GB" dirty="0"/>
            </a:br>
            <a:r>
              <a:rPr lang="en-GB" dirty="0"/>
              <a:t>this text with actual copy. </a:t>
            </a:r>
            <a:br>
              <a:rPr lang="en-GB" dirty="0"/>
            </a:br>
            <a:r>
              <a:rPr lang="en-GB" dirty="0"/>
              <a:t>This is dummy copy and is used </a:t>
            </a:r>
            <a:br>
              <a:rPr lang="en-GB" dirty="0"/>
            </a:br>
            <a:r>
              <a:rPr lang="en-GB" dirty="0"/>
              <a:t>to simulate how text will actually look when in place.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02B5738-D567-364B-9892-4BE69AF3D359}"/>
              </a:ext>
            </a:extLst>
          </p:cNvPr>
          <p:cNvCxnSpPr>
            <a:cxnSpLocks/>
          </p:cNvCxnSpPr>
          <p:nvPr userDrawn="1"/>
        </p:nvCxnSpPr>
        <p:spPr>
          <a:xfrm>
            <a:off x="3382953" y="757313"/>
            <a:ext cx="0" cy="5325435"/>
          </a:xfrm>
          <a:prstGeom prst="line">
            <a:avLst/>
          </a:prstGeom>
          <a:ln w="381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E9D578-F85A-6A4E-9C1D-C2B52CD4B8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1863" y="2308420"/>
            <a:ext cx="1919288" cy="222907"/>
          </a:xfrm>
        </p:spPr>
        <p:txBody>
          <a:bodyPr>
            <a:normAutofit/>
          </a:bodyPr>
          <a:lstStyle>
            <a:lvl1pPr marL="0" indent="0" algn="r">
              <a:buNone/>
              <a:defRPr sz="14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9BCD7B7D-9251-6543-BA4E-B661321E365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1863" y="2587201"/>
            <a:ext cx="1919288" cy="222907"/>
          </a:xfrm>
        </p:spPr>
        <p:txBody>
          <a:bodyPr>
            <a:normAutofit/>
          </a:bodyPr>
          <a:lstStyle>
            <a:lvl1pPr marL="0" indent="0" algn="r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Position, Company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CE62A1-EBC1-E440-8624-BEB1AC872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96223" y="1136752"/>
            <a:ext cx="1358900" cy="901700"/>
          </a:xfrm>
          <a:prstGeom prst="rect">
            <a:avLst/>
          </a:prstGeom>
        </p:spPr>
      </p:pic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DF4B00E-F343-B64F-AA64-B0428503C92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575051" y="1132114"/>
            <a:ext cx="2414587" cy="242547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05F50E89-B255-974D-97CC-6A81C610E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Presentation title  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  Section title</a:t>
            </a:r>
            <a:endParaRPr lang="en-US" dirty="0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1EAB08BB-9568-0749-A932-8B9A620EA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6CBEDFF-54C4-0E4E-99A7-41CA8DD99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5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1914AC2-8F0C-7F46-8AF2-8B79DF77C13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96AEFF-A809-674A-B273-885B630F6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  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  Section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278E-13CD-7943-8493-B705CCD29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BEDFF-54C4-0E4E-99A7-41CA8DD99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03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96AEFF-A809-674A-B273-885B630F6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  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  Section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278E-13CD-7943-8493-B705CCD29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BEDFF-54C4-0E4E-99A7-41CA8DD99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8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476FE3C-1D6F-004B-9A04-2566B499D1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BE4A74-BD3B-734E-A947-D734750E88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0191" y="3484255"/>
            <a:ext cx="9144000" cy="2387600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9200" spc="-300" baseline="0"/>
            </a:lvl1pPr>
          </a:lstStyle>
          <a:p>
            <a:r>
              <a:rPr lang="en-GB" dirty="0"/>
              <a:t>Presentation </a:t>
            </a:r>
            <a:br>
              <a:rPr lang="en-GB" dirty="0"/>
            </a:br>
            <a:r>
              <a:rPr lang="en-GB" dirty="0"/>
              <a:t>title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EF3AEA-59D1-DC4D-9E60-83261903B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06773" y="757313"/>
            <a:ext cx="0" cy="5325435"/>
          </a:xfrm>
          <a:prstGeom prst="line">
            <a:avLst/>
          </a:prstGeom>
          <a:ln w="508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301D62C3-3DD4-1C4C-A83B-AE35D9AACC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44055" y="308392"/>
            <a:ext cx="3420000" cy="170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622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CB5226-FD70-764C-9F7B-EDA714968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378910" y="757313"/>
            <a:ext cx="0" cy="532543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233E825A-7AE5-F14E-8B41-48C24EEE90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392" y="757313"/>
            <a:ext cx="2374544" cy="10847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Slide title </a:t>
            </a:r>
            <a:br>
              <a:rPr lang="en-GB" dirty="0"/>
            </a:br>
            <a:r>
              <a:rPr lang="en-GB" dirty="0"/>
              <a:t>in here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03CBA3A-7B6A-BB46-AA11-77F246DD2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28575" y="757313"/>
            <a:ext cx="0" cy="1084739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6F2F78-45BC-124A-9410-141CB4D1E7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99565" y="1581835"/>
            <a:ext cx="7823200" cy="39116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Intro paragraph here</a:t>
            </a:r>
          </a:p>
        </p:txBody>
      </p:sp>
    </p:spTree>
    <p:extLst>
      <p:ext uri="{BB962C8B-B14F-4D97-AF65-F5344CB8AC3E}">
        <p14:creationId xmlns:p14="http://schemas.microsoft.com/office/powerpoint/2010/main" val="4259839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310DE1-B3C9-9D46-9DF9-63A58DEFC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66800" y="2520000"/>
            <a:ext cx="0" cy="324365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0E4EB6-01C0-7544-8EF3-D8F1B11240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94606" y="2520000"/>
            <a:ext cx="0" cy="324365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E77927C2-D097-4E4A-B27B-FCDF73C7AC7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9805" y="2520000"/>
            <a:ext cx="4750930" cy="324365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Please replace this text with actual copy. This is dummy copy and is used to simulate how text will actually look when in place.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7D68E39-A67B-5242-9839-40D07A5F6A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392" y="757313"/>
            <a:ext cx="2374544" cy="10847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Slide title </a:t>
            </a:r>
            <a:br>
              <a:rPr lang="en-GB" dirty="0"/>
            </a:br>
            <a:r>
              <a:rPr lang="en-GB" dirty="0"/>
              <a:t>in here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3AFC863-2345-F04C-93EC-D545343F9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28575" y="757313"/>
            <a:ext cx="0" cy="1084739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CDEB967-7700-DD40-AF64-41379AB3E2E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2002" y="2520000"/>
            <a:ext cx="4750930" cy="324365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Please replace this text with actual copy. This is dummy copy and is used to simulate how text will actually look when in place.</a:t>
            </a:r>
          </a:p>
        </p:txBody>
      </p:sp>
    </p:spTree>
    <p:extLst>
      <p:ext uri="{BB962C8B-B14F-4D97-AF65-F5344CB8AC3E}">
        <p14:creationId xmlns:p14="http://schemas.microsoft.com/office/powerpoint/2010/main" val="1030148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iv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92CBC50F-8267-E34C-8D6E-CA14486268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392" y="757313"/>
            <a:ext cx="2374544" cy="10847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Slide title </a:t>
            </a:r>
            <a:br>
              <a:rPr lang="en-GB" dirty="0"/>
            </a:br>
            <a:r>
              <a:rPr lang="en-GB" dirty="0"/>
              <a:t>in here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D134A14-916A-8D4F-BC03-005ADF18A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28575" y="757313"/>
            <a:ext cx="0" cy="1084739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E00356A-3410-7247-BD76-73E7C206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388284" y="2064700"/>
            <a:ext cx="0" cy="441772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FB111BD3-FCC4-FD4E-9378-074500A04A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3528" y="2067788"/>
            <a:ext cx="2486025" cy="1363662"/>
          </a:xfrm>
          <a:solidFill>
            <a:schemeClr val="tx2"/>
          </a:solidFill>
        </p:spPr>
        <p:txBody>
          <a:bodyPr lIns="180000"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Examine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B1EC1D10-A1F5-6F4C-BB3B-08C034441C3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3528" y="3588643"/>
            <a:ext cx="2486025" cy="1363662"/>
          </a:xfrm>
          <a:solidFill>
            <a:schemeClr val="tx2"/>
          </a:solidFill>
        </p:spPr>
        <p:txBody>
          <a:bodyPr lIns="180000"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Examine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B08FDBD2-801A-8A47-A5BF-0252FA6DF3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3528" y="5100811"/>
            <a:ext cx="2486025" cy="1363662"/>
          </a:xfrm>
          <a:solidFill>
            <a:schemeClr val="tx2"/>
          </a:solidFill>
        </p:spPr>
        <p:txBody>
          <a:bodyPr lIns="180000"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Examine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B85937B9-573C-5143-99FC-7607151AA98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27016" y="2067788"/>
            <a:ext cx="7979176" cy="1363662"/>
          </a:xfrm>
          <a:solidFill>
            <a:schemeClr val="bg1"/>
          </a:solidFill>
        </p:spPr>
        <p:txBody>
          <a:bodyPr lIns="180000" anchor="ctr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One/two line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explaiiner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4E0FC063-1458-D948-8042-AF2AD6ABAD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27016" y="3588643"/>
            <a:ext cx="7979176" cy="1363662"/>
          </a:xfrm>
          <a:solidFill>
            <a:schemeClr val="bg1"/>
          </a:solidFill>
        </p:spPr>
        <p:txBody>
          <a:bodyPr lIns="180000" anchor="ctr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One/two line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explaiiner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F1585E80-D653-764D-9269-5726FECBB80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27016" y="5100811"/>
            <a:ext cx="7979176" cy="1363662"/>
          </a:xfrm>
          <a:solidFill>
            <a:schemeClr val="bg1"/>
          </a:solidFill>
        </p:spPr>
        <p:txBody>
          <a:bodyPr lIns="180000" anchor="ctr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One/two line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explaiiner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855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41648E5-7197-CB48-8923-F266BBBD68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3136" y="2531327"/>
            <a:ext cx="809009" cy="53681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39A78FC-26B6-D244-AA0A-52452DFA64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382426" y="2531327"/>
            <a:ext cx="0" cy="355142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2829D513-97C8-F641-90A4-C385606E06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392" y="757313"/>
            <a:ext cx="2374544" cy="10847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Slide title </a:t>
            </a:r>
            <a:br>
              <a:rPr lang="en-GB" dirty="0"/>
            </a:br>
            <a:r>
              <a:rPr lang="en-GB" dirty="0"/>
              <a:t>in here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B9865F-70D8-304F-95BA-60C6969DD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28575" y="757313"/>
            <a:ext cx="0" cy="1084739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2C811E1B-1237-6148-B1ED-44D8E7C932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42708" y="2548054"/>
            <a:ext cx="6706152" cy="30731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GB" spc="0" dirty="0">
                <a:latin typeface="Arial" panose="020B0604020202020204" pitchFamily="34" charset="0"/>
                <a:cs typeface="Arial" panose="020B0604020202020204" pitchFamily="34" charset="0"/>
              </a:rPr>
              <a:t>Quotation here. Please replace </a:t>
            </a:r>
            <a:br>
              <a:rPr lang="en-GB" spc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pc="0" dirty="0">
                <a:latin typeface="Arial" panose="020B0604020202020204" pitchFamily="34" charset="0"/>
                <a:cs typeface="Arial" panose="020B0604020202020204" pitchFamily="34" charset="0"/>
              </a:rPr>
              <a:t>this text with actual copy. </a:t>
            </a:r>
            <a:br>
              <a:rPr lang="en-GB" spc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pc="0" dirty="0">
                <a:latin typeface="Arial" panose="020B0604020202020204" pitchFamily="34" charset="0"/>
                <a:cs typeface="Arial" panose="020B0604020202020204" pitchFamily="34" charset="0"/>
              </a:rPr>
              <a:t>This is dummy copy and is used </a:t>
            </a:r>
            <a:br>
              <a:rPr lang="en-GB" spc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pc="0" dirty="0">
                <a:latin typeface="Arial" panose="020B0604020202020204" pitchFamily="34" charset="0"/>
                <a:cs typeface="Arial" panose="020B0604020202020204" pitchFamily="34" charset="0"/>
              </a:rPr>
              <a:t>to simulate how text will actually </a:t>
            </a:r>
            <a:br>
              <a:rPr lang="en-GB" spc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pc="0" dirty="0">
                <a:latin typeface="Arial" panose="020B0604020202020204" pitchFamily="34" charset="0"/>
                <a:cs typeface="Arial" panose="020B0604020202020204" pitchFamily="34" charset="0"/>
              </a:rPr>
              <a:t>look when in place.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435A8D2-46CE-B645-B681-EA61D34482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3300" y="5334001"/>
            <a:ext cx="6705600" cy="748748"/>
          </a:xfrm>
        </p:spPr>
        <p:txBody>
          <a:bodyPr anchor="b"/>
          <a:lstStyle>
            <a:lvl1pPr marL="0" indent="0">
              <a:buNone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b="0" i="0" dirty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66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F72D250-99BA-604D-98BC-663EC446ED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392" y="757313"/>
            <a:ext cx="2374544" cy="10847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Slide title </a:t>
            </a:r>
            <a:br>
              <a:rPr lang="en-GB" dirty="0"/>
            </a:br>
            <a:r>
              <a:rPr lang="en-GB" dirty="0"/>
              <a:t>in here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4D5F32-8091-F644-9805-70A693210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28575" y="757313"/>
            <a:ext cx="0" cy="1084739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3C2A03-A922-6846-B653-DE6E55CB6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58687" y="2520000"/>
            <a:ext cx="9560" cy="36000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45F33B-EDD8-5B4F-AA96-7AED7E921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596328" y="2520000"/>
            <a:ext cx="0" cy="36000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08AC9A-1056-7445-953E-BC97EA9FAB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424409" y="2520000"/>
            <a:ext cx="0" cy="36000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E250F79-E521-FF49-AC12-76CE27EE2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252489" y="2520000"/>
            <a:ext cx="0" cy="36000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1">
            <a:extLst>
              <a:ext uri="{FF2B5EF4-FFF2-40B4-BE49-F238E27FC236}">
                <a16:creationId xmlns:a16="http://schemas.microsoft.com/office/drawing/2014/main" id="{940F5574-1D3E-E840-A3E7-276EF67934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6101" y="2520000"/>
            <a:ext cx="1733550" cy="940317"/>
          </a:xfrm>
        </p:spPr>
        <p:txBody>
          <a:bodyPr>
            <a:normAutofit/>
          </a:bodyPr>
          <a:lstStyle>
            <a:lvl1pPr marL="0" indent="0">
              <a:buNone/>
              <a:defRPr sz="7200" b="1" i="0">
                <a:solidFill>
                  <a:schemeClr val="accent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b="1" i="0" dirty="0">
                <a:latin typeface="Arial Black" panose="020B0604020202020204" pitchFamily="34" charset="0"/>
                <a:cs typeface="Arial Black" panose="020B0604020202020204" pitchFamily="34" charset="0"/>
              </a:rPr>
              <a:t>1</a:t>
            </a:r>
            <a:endParaRPr lang="en-US" dirty="0"/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12F0236C-F2C8-E04F-ADBE-181E5E849A8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5502" y="2520000"/>
            <a:ext cx="1733550" cy="940317"/>
          </a:xfrm>
        </p:spPr>
        <p:txBody>
          <a:bodyPr>
            <a:normAutofit/>
          </a:bodyPr>
          <a:lstStyle>
            <a:lvl1pPr marL="0" indent="0">
              <a:buNone/>
              <a:defRPr sz="7200" b="1" i="0">
                <a:solidFill>
                  <a:schemeClr val="accent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b="1" i="0" dirty="0">
                <a:latin typeface="Arial Black" panose="020B0604020202020204" pitchFamily="34" charset="0"/>
                <a:cs typeface="Arial Black" panose="020B0604020202020204" pitchFamily="34" charset="0"/>
              </a:rPr>
              <a:t>2</a:t>
            </a:r>
            <a:endParaRPr lang="en-US" dirty="0"/>
          </a:p>
        </p:txBody>
      </p:sp>
      <p:sp>
        <p:nvSpPr>
          <p:cNvPr id="34" name="Text Placeholder 21">
            <a:extLst>
              <a:ext uri="{FF2B5EF4-FFF2-40B4-BE49-F238E27FC236}">
                <a16:creationId xmlns:a16="http://schemas.microsoft.com/office/drawing/2014/main" id="{6D5E8228-49E7-C245-8CB0-E8F0F959C2C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43581" y="2520000"/>
            <a:ext cx="1733550" cy="940317"/>
          </a:xfrm>
        </p:spPr>
        <p:txBody>
          <a:bodyPr>
            <a:normAutofit/>
          </a:bodyPr>
          <a:lstStyle>
            <a:lvl1pPr marL="0" indent="0">
              <a:buNone/>
              <a:defRPr sz="7200" b="1" i="0">
                <a:solidFill>
                  <a:schemeClr val="accent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b="1" i="0" dirty="0">
                <a:latin typeface="Arial Black" panose="020B0604020202020204" pitchFamily="34" charset="0"/>
                <a:cs typeface="Arial Black" panose="020B0604020202020204" pitchFamily="34" charset="0"/>
              </a:rPr>
              <a:t>3</a:t>
            </a:r>
            <a:endParaRPr lang="en-US" dirty="0"/>
          </a:p>
        </p:txBody>
      </p:sp>
      <p:sp>
        <p:nvSpPr>
          <p:cNvPr id="35" name="Text Placeholder 21">
            <a:extLst>
              <a:ext uri="{FF2B5EF4-FFF2-40B4-BE49-F238E27FC236}">
                <a16:creationId xmlns:a16="http://schemas.microsoft.com/office/drawing/2014/main" id="{BEB29A16-4330-284C-A45A-733AEB393D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61073" y="2519999"/>
            <a:ext cx="1733550" cy="940317"/>
          </a:xfrm>
        </p:spPr>
        <p:txBody>
          <a:bodyPr>
            <a:normAutofit/>
          </a:bodyPr>
          <a:lstStyle>
            <a:lvl1pPr marL="0" indent="0">
              <a:buNone/>
              <a:defRPr sz="7200" b="1" i="0">
                <a:solidFill>
                  <a:schemeClr val="accent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b="1" i="0" dirty="0">
                <a:latin typeface="Arial Black" panose="020B0604020202020204" pitchFamily="34" charset="0"/>
                <a:cs typeface="Arial Black" panose="020B0604020202020204" pitchFamily="34" charset="0"/>
              </a:rPr>
              <a:t>4</a:t>
            </a:r>
            <a:endParaRPr lang="en-US" dirty="0"/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BD7AAC54-6CFF-7D4E-B2C0-6046B5B2CD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89535" y="3605631"/>
            <a:ext cx="2364981" cy="207126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20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360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554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414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Text in here 18pt.</a:t>
            </a:r>
            <a:br>
              <a:rPr lang="en-GB" dirty="0"/>
            </a:br>
            <a:r>
              <a:rPr lang="en-GB" dirty="0"/>
              <a:t>This is dummy copy </a:t>
            </a:r>
            <a:br>
              <a:rPr lang="en-GB" dirty="0"/>
            </a:br>
            <a:r>
              <a:rPr lang="en-GB" dirty="0"/>
              <a:t>and is not intended </a:t>
            </a:r>
            <a:br>
              <a:rPr lang="en-GB" dirty="0"/>
            </a:br>
            <a:r>
              <a:rPr lang="en-GB" dirty="0"/>
              <a:t>to be read.</a:t>
            </a:r>
          </a:p>
        </p:txBody>
      </p:sp>
      <p:sp>
        <p:nvSpPr>
          <p:cNvPr id="45" name="Text Placeholder 42">
            <a:extLst>
              <a:ext uri="{FF2B5EF4-FFF2-40B4-BE49-F238E27FC236}">
                <a16:creationId xmlns:a16="http://schemas.microsoft.com/office/drawing/2014/main" id="{8903BEBE-228F-7C43-9336-D5CBCB0DEEA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7614" y="3605631"/>
            <a:ext cx="2364981" cy="207126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20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360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554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414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Text in here 18pt.</a:t>
            </a:r>
            <a:br>
              <a:rPr lang="en-GB" dirty="0"/>
            </a:br>
            <a:r>
              <a:rPr lang="en-GB" dirty="0"/>
              <a:t>This is dummy copy </a:t>
            </a:r>
            <a:br>
              <a:rPr lang="en-GB" dirty="0"/>
            </a:br>
            <a:r>
              <a:rPr lang="en-GB" dirty="0"/>
              <a:t>and is not intended </a:t>
            </a:r>
            <a:br>
              <a:rPr lang="en-GB" dirty="0"/>
            </a:br>
            <a:r>
              <a:rPr lang="en-GB" dirty="0"/>
              <a:t>to be read.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BCA6237B-A2BB-504F-B1FC-F96AFF44204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43581" y="3605631"/>
            <a:ext cx="2364981" cy="207126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20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360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554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414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Text in here 18pt.</a:t>
            </a:r>
            <a:br>
              <a:rPr lang="en-GB" dirty="0"/>
            </a:br>
            <a:r>
              <a:rPr lang="en-GB" dirty="0"/>
              <a:t>This is dummy copy </a:t>
            </a:r>
            <a:br>
              <a:rPr lang="en-GB" dirty="0"/>
            </a:br>
            <a:r>
              <a:rPr lang="en-GB" dirty="0"/>
              <a:t>and is not intended </a:t>
            </a:r>
            <a:br>
              <a:rPr lang="en-GB" dirty="0"/>
            </a:br>
            <a:r>
              <a:rPr lang="en-GB" dirty="0"/>
              <a:t>to be read.</a:t>
            </a:r>
          </a:p>
        </p:txBody>
      </p:sp>
      <p:sp>
        <p:nvSpPr>
          <p:cNvPr id="47" name="Text Placeholder 42">
            <a:extLst>
              <a:ext uri="{FF2B5EF4-FFF2-40B4-BE49-F238E27FC236}">
                <a16:creationId xmlns:a16="http://schemas.microsoft.com/office/drawing/2014/main" id="{9AC02A49-AEF2-564C-9774-959D13ECD7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371660" y="3605631"/>
            <a:ext cx="2364981" cy="207126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20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360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554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4140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Text in here 18pt.</a:t>
            </a:r>
            <a:br>
              <a:rPr lang="en-GB" dirty="0"/>
            </a:br>
            <a:r>
              <a:rPr lang="en-GB" dirty="0"/>
              <a:t>This is dummy copy </a:t>
            </a:r>
            <a:br>
              <a:rPr lang="en-GB" dirty="0"/>
            </a:br>
            <a:r>
              <a:rPr lang="en-GB" dirty="0"/>
              <a:t>and is not intended </a:t>
            </a:r>
            <a:br>
              <a:rPr lang="en-GB" dirty="0"/>
            </a:br>
            <a:r>
              <a:rPr lang="en-GB" dirty="0"/>
              <a:t>to be read.</a:t>
            </a:r>
          </a:p>
        </p:txBody>
      </p:sp>
    </p:spTree>
    <p:extLst>
      <p:ext uri="{BB962C8B-B14F-4D97-AF65-F5344CB8AC3E}">
        <p14:creationId xmlns:p14="http://schemas.microsoft.com/office/powerpoint/2010/main" val="4189097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0AD6156-90B0-2641-8013-A4C8EB7F28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392" y="757313"/>
            <a:ext cx="2374544" cy="10847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Slide title </a:t>
            </a:r>
            <a:br>
              <a:rPr lang="en-GB" dirty="0"/>
            </a:br>
            <a:r>
              <a:rPr lang="en-GB" dirty="0"/>
              <a:t>in here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BED817-345D-CD48-B0F5-97B27BC03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28575" y="757313"/>
            <a:ext cx="0" cy="1084739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riangle 10">
            <a:extLst>
              <a:ext uri="{FF2B5EF4-FFF2-40B4-BE49-F238E27FC236}">
                <a16:creationId xmlns:a16="http://schemas.microsoft.com/office/drawing/2014/main" id="{5B9623BA-6449-B74D-AFEC-CF5A19B33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2906468" y="3656704"/>
            <a:ext cx="559019" cy="367139"/>
          </a:xfrm>
          <a:prstGeom prst="triangle">
            <a:avLst>
              <a:gd name="adj" fmla="val 5272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7D387EB4-8BB1-5B4D-93D8-03D7DF776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5816490" y="3656704"/>
            <a:ext cx="559019" cy="367139"/>
          </a:xfrm>
          <a:prstGeom prst="triangle">
            <a:avLst>
              <a:gd name="adj" fmla="val 5272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40EF73FD-218D-7D44-B21E-1463F6000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8726513" y="3656704"/>
            <a:ext cx="559019" cy="367139"/>
          </a:xfrm>
          <a:prstGeom prst="triangle">
            <a:avLst>
              <a:gd name="adj" fmla="val 5272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F57AE924-03A3-B143-A3BB-0BC1B5673CF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1353" y="2850274"/>
            <a:ext cx="1979613" cy="1981200"/>
          </a:xfrm>
          <a:solidFill>
            <a:schemeClr val="tx2"/>
          </a:solidFill>
        </p:spPr>
        <p:txBody>
          <a:bodyPr lIns="180000" anchor="ctr"/>
          <a:lstStyle>
            <a:lvl1pPr marL="0" indent="0">
              <a:lnSpc>
                <a:spcPct val="100000"/>
              </a:lnSpc>
              <a:buNone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Text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289E2484-7433-3747-8D32-455A457EBB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51375" y="2850274"/>
            <a:ext cx="1979613" cy="1981200"/>
          </a:xfrm>
          <a:solidFill>
            <a:schemeClr val="tx2"/>
          </a:solidFill>
        </p:spPr>
        <p:txBody>
          <a:bodyPr lIns="180000" anchor="ctr"/>
          <a:lstStyle>
            <a:lvl1pPr marL="0" indent="0">
              <a:lnSpc>
                <a:spcPct val="100000"/>
              </a:lnSpc>
              <a:buNone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Text</a:t>
            </a:r>
            <a:endParaRPr lang="en-US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8239B011-0F06-F840-AE4B-40BCC8B0135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61010" y="2849074"/>
            <a:ext cx="1979613" cy="1981200"/>
          </a:xfrm>
          <a:solidFill>
            <a:schemeClr val="tx2"/>
          </a:solidFill>
        </p:spPr>
        <p:txBody>
          <a:bodyPr lIns="180000" anchor="ctr"/>
          <a:lstStyle>
            <a:lvl1pPr marL="0" indent="0">
              <a:lnSpc>
                <a:spcPct val="100000"/>
              </a:lnSpc>
              <a:buNone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Text</a:t>
            </a:r>
            <a:endParaRPr lang="en-US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2A8EC7EB-9B2A-5146-97C8-F7F2D251D7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71226" y="2849074"/>
            <a:ext cx="1979613" cy="1981200"/>
          </a:xfrm>
          <a:solidFill>
            <a:schemeClr val="tx2"/>
          </a:solidFill>
        </p:spPr>
        <p:txBody>
          <a:bodyPr lIns="180000" anchor="ctr"/>
          <a:lstStyle>
            <a:lvl1pPr marL="0" indent="0">
              <a:lnSpc>
                <a:spcPct val="100000"/>
              </a:lnSpc>
              <a:buNone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5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6602B24-E18F-DD4D-B511-BFFB8278E1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44055" y="308392"/>
            <a:ext cx="3420000" cy="17055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3F50F1A-B81A-BE43-B04A-1283AE3D62B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56171" y="3624138"/>
            <a:ext cx="7922319" cy="245861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buNone/>
              <a:defRPr sz="9200" b="1" i="0" spc="-300" baseline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Section title </a:t>
            </a:r>
            <a:br>
              <a:rPr lang="en-GB" dirty="0"/>
            </a:br>
            <a:r>
              <a:rPr lang="en-GB" dirty="0"/>
              <a:t>in here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0773CE32-C93A-7648-8B85-4819463CC4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687" y="2338677"/>
            <a:ext cx="2451258" cy="1769497"/>
          </a:xfrm>
        </p:spPr>
        <p:txBody>
          <a:bodyPr>
            <a:noAutofit/>
          </a:bodyPr>
          <a:lstStyle>
            <a:lvl1pPr marL="0" indent="0" algn="r">
              <a:lnSpc>
                <a:spcPct val="80000"/>
              </a:lnSpc>
              <a:buNone/>
              <a:defRPr sz="14000" b="1" i="0" spc="-500" baseline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CB5226-FD70-764C-9F7B-EDA714968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93382" y="757313"/>
            <a:ext cx="0" cy="5325435"/>
          </a:xfrm>
          <a:prstGeom prst="line">
            <a:avLst/>
          </a:prstGeom>
          <a:ln w="508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45086655-E69E-1D44-BA3D-8C87758BE17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Presentation title  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>
                <a:solidFill>
                  <a:schemeClr val="bg1"/>
                </a:solidFill>
              </a:rPr>
              <a:t>  Section title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9416CE5A-F285-A24E-A420-FD0B7DF4DA8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6CBEDFF-54C4-0E4E-99A7-41CA8DD99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9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1914AC2-8F0C-7F46-8AF2-8B79DF77C13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03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8014E87C-E30C-A54E-8D10-557B90EA3D5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487738" y="1597025"/>
            <a:ext cx="7842250" cy="390525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32000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689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8927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ackgroun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13258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5181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quoise backgroun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654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4">
            <a:extLst>
              <a:ext uri="{FF2B5EF4-FFF2-40B4-BE49-F238E27FC236}">
                <a16:creationId xmlns:a16="http://schemas.microsoft.com/office/drawing/2014/main" id="{47F0EA4B-C5E5-264E-980D-9F3BB8640DE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974725" y="6131965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Presentation title  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>
                <a:solidFill>
                  <a:schemeClr val="bg1"/>
                </a:solidFill>
              </a:rPr>
              <a:t>  Section title</a:t>
            </a:r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AF87FF35-A55B-9148-A036-7794087B6FB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758687" y="6131965"/>
            <a:ext cx="200163" cy="365125"/>
          </a:xfrm>
        </p:spPr>
        <p:txBody>
          <a:bodyPr/>
          <a:lstStyle/>
          <a:p>
            <a:fld id="{26CBEDFF-54C4-0E4E-99A7-41CA8DD99F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D27630BB-DCAC-A347-80E8-D5DEDB0651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392" y="757313"/>
            <a:ext cx="2374544" cy="10847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Slide title </a:t>
            </a:r>
            <a:br>
              <a:rPr lang="en-GB" dirty="0"/>
            </a:br>
            <a:r>
              <a:rPr lang="en-GB" dirty="0"/>
              <a:t>in here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5F9813-113C-EF4B-9BB2-FBC284CE8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28575" y="757313"/>
            <a:ext cx="0" cy="1084739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A9E7CF3C-E77C-B843-8DFB-E49C0FD56F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8339" y="1581150"/>
            <a:ext cx="4114800" cy="4167188"/>
          </a:xfrm>
        </p:spPr>
        <p:txBody>
          <a:bodyPr>
            <a:normAutofit/>
          </a:bodyPr>
          <a:lstStyle>
            <a:lvl1pPr marL="0" indent="0">
              <a:lnSpc>
                <a:spcPct val="70000"/>
              </a:lnSpc>
              <a:buNone/>
              <a:defRPr sz="2200" b="0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432000" indent="0">
              <a:buNone/>
              <a:defRPr sz="2200" b="1" i="0">
                <a:latin typeface="Arial Black" panose="020B0604020202020204" pitchFamily="34" charset="0"/>
                <a:cs typeface="Arial Black" panose="020B0604020202020204" pitchFamily="34" charset="0"/>
              </a:defRPr>
            </a:lvl2pPr>
            <a:lvl3pPr marL="936000" indent="0">
              <a:buNone/>
              <a:defRPr sz="2200" b="1" i="0">
                <a:latin typeface="Arial Black" panose="020B0604020202020204" pitchFamily="34" charset="0"/>
                <a:cs typeface="Arial Black" panose="020B0604020202020204" pitchFamily="34" charset="0"/>
              </a:defRPr>
            </a:lvl3pPr>
            <a:lvl4pPr marL="1355400" indent="0">
              <a:buNone/>
              <a:defRPr sz="2200" b="1" i="0">
                <a:latin typeface="Arial Black" panose="020B0604020202020204" pitchFamily="34" charset="0"/>
                <a:cs typeface="Arial Black" panose="020B0604020202020204" pitchFamily="34" charset="0"/>
              </a:defRPr>
            </a:lvl4pPr>
            <a:lvl5pPr marL="1841400" indent="0">
              <a:buNone/>
              <a:defRPr sz="2200" b="1" i="0">
                <a:latin typeface="Arial Black" panose="020B0604020202020204" pitchFamily="34" charset="0"/>
                <a:cs typeface="Arial Black" panose="020B0604020202020204" pitchFamily="34" charset="0"/>
              </a:defRPr>
            </a:lvl5pPr>
          </a:lstStyle>
          <a:p>
            <a:pPr lvl="0"/>
            <a:r>
              <a:rPr lang="en-GB" dirty="0"/>
              <a:t>Section 1 title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Section 2 title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Section 3 title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Section 4 title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80677B28-9B4E-5747-A998-BFE203542F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32542" y="1402731"/>
            <a:ext cx="1219200" cy="561808"/>
          </a:xfrm>
        </p:spPr>
        <p:txBody>
          <a:bodyPr>
            <a:normAutofit/>
          </a:bodyPr>
          <a:lstStyle>
            <a:lvl1pPr marL="0" indent="0" algn="r">
              <a:buNone/>
              <a:defRPr sz="48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4E2324E6-97BB-2040-B8AF-BBFE0806F3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2542" y="2099774"/>
            <a:ext cx="1219200" cy="561808"/>
          </a:xfrm>
        </p:spPr>
        <p:txBody>
          <a:bodyPr>
            <a:normAutofit/>
          </a:bodyPr>
          <a:lstStyle>
            <a:lvl1pPr marL="0" indent="0" algn="r">
              <a:buNone/>
              <a:defRPr sz="48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0EBDF725-1C12-2441-A603-0F1F18F5FC1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2542" y="4263687"/>
            <a:ext cx="1219200" cy="561808"/>
          </a:xfrm>
        </p:spPr>
        <p:txBody>
          <a:bodyPr>
            <a:normAutofit/>
          </a:bodyPr>
          <a:lstStyle>
            <a:lvl1pPr marL="0" indent="0" algn="r">
              <a:buNone/>
              <a:defRPr sz="48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03</a:t>
            </a:r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4C363F16-311B-9241-B03A-2D941AC0EB3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832542" y="4972112"/>
            <a:ext cx="1219200" cy="561808"/>
          </a:xfrm>
        </p:spPr>
        <p:txBody>
          <a:bodyPr>
            <a:normAutofit/>
          </a:bodyPr>
          <a:lstStyle>
            <a:lvl1pPr marL="0" indent="0" algn="r">
              <a:buNone/>
              <a:defRPr sz="48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04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ED3978-734E-A046-BD9D-C6BDAC2E6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010654" y="757313"/>
            <a:ext cx="0" cy="5325435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20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CB5226-FD70-764C-9F7B-EDA714968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378910" y="757313"/>
            <a:ext cx="0" cy="532543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233E825A-7AE5-F14E-8B41-48C24EEE90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392" y="757313"/>
            <a:ext cx="2374544" cy="10847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Slide title </a:t>
            </a:r>
            <a:br>
              <a:rPr lang="en-GB" dirty="0"/>
            </a:br>
            <a:r>
              <a:rPr lang="en-GB" dirty="0"/>
              <a:t>in here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03CBA3A-7B6A-BB46-AA11-77F246DD2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28575" y="757313"/>
            <a:ext cx="0" cy="1084739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6F2F78-45BC-124A-9410-141CB4D1E7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99565" y="1581835"/>
            <a:ext cx="7823200" cy="39116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Intro paragraph here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AFB68969-056A-D341-A1D2-5B956E8708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Presentation title  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  Section title</a:t>
            </a:r>
            <a:endParaRPr lang="en-US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AB998D06-69F1-9943-A2BB-AC7013D89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CBEDFF-54C4-0E4E-99A7-41CA8DD99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3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233E825A-7AE5-F14E-8B41-48C24EEE90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392" y="757313"/>
            <a:ext cx="2374544" cy="10847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Slide title </a:t>
            </a:r>
            <a:br>
              <a:rPr lang="en-GB" dirty="0"/>
            </a:br>
            <a:r>
              <a:rPr lang="en-GB" dirty="0"/>
              <a:t>in here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03CBA3A-7B6A-BB46-AA11-77F246DD2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28575" y="757313"/>
            <a:ext cx="0" cy="1084739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6F2F78-45BC-124A-9410-141CB4D1E7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8687" y="2520000"/>
            <a:ext cx="5697866" cy="343258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Intro paragraph here. Please replace this text with actual copy. This is dummy copy and is used to simulate how text will actually look when in place.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103917C-C4EA-8E45-9EF1-460EAAB02EE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28000" y="1244600"/>
            <a:ext cx="4292600" cy="429015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CB5226-FD70-764C-9F7B-EDA714968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28000" y="757313"/>
            <a:ext cx="0" cy="532543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62B15-5764-0142-A172-9A6CEFCC4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Presentation title  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  Section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AE1CD-2A18-1A42-84E3-AF176181F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6CBEDFF-54C4-0E4E-99A7-41CA8DD99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0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65CF4F-1821-B64C-98BA-8CAD223EF4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  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  Section 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351B6-CBE3-984C-A1C7-83A2E028D2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BEDFF-54C4-0E4E-99A7-41CA8DD99F1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310DE1-B3C9-9D46-9DF9-63A58DEFC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66800" y="2520000"/>
            <a:ext cx="0" cy="324365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0E4EB6-01C0-7544-8EF3-D8F1B11240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94606" y="2520000"/>
            <a:ext cx="0" cy="324365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E77927C2-D097-4E4A-B27B-FCDF73C7AC7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9805" y="2520000"/>
            <a:ext cx="4750930" cy="324365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Please replace this text with actual copy. This is dummy copy and is used to simulate how text will actually look when in place.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7D68E39-A67B-5242-9839-40D07A5F6A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392" y="757313"/>
            <a:ext cx="2374544" cy="10847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Slide title </a:t>
            </a:r>
            <a:br>
              <a:rPr lang="en-GB" dirty="0"/>
            </a:br>
            <a:r>
              <a:rPr lang="en-GB" dirty="0"/>
              <a:t>in here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3AFC863-2345-F04C-93EC-D545343F9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28575" y="757313"/>
            <a:ext cx="0" cy="1084739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CDEB967-7700-DD40-AF64-41379AB3E2E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2002" y="2520000"/>
            <a:ext cx="4750930" cy="324365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Please replace this text with actual copy. This is dummy copy and is used to simulate how text will actually look when in place.</a:t>
            </a:r>
          </a:p>
        </p:txBody>
      </p:sp>
    </p:spTree>
    <p:extLst>
      <p:ext uri="{BB962C8B-B14F-4D97-AF65-F5344CB8AC3E}">
        <p14:creationId xmlns:p14="http://schemas.microsoft.com/office/powerpoint/2010/main" val="103014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233E825A-7AE5-F14E-8B41-48C24EEE90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392" y="757313"/>
            <a:ext cx="2374544" cy="10847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Slide title </a:t>
            </a:r>
            <a:br>
              <a:rPr lang="en-GB" dirty="0"/>
            </a:br>
            <a:r>
              <a:rPr lang="en-GB" dirty="0"/>
              <a:t>in here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03CBA3A-7B6A-BB46-AA11-77F246DD2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28575" y="757313"/>
            <a:ext cx="0" cy="1084739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6F2F78-45BC-124A-9410-141CB4D1E7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000" y="2520000"/>
            <a:ext cx="3047448" cy="324365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Please replace this text with actual copy. This is dummy copy and is used to simulate how text will actually look when in place.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62B15-5764-0142-A172-9A6CEFCC4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Presentation title  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  Section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AE1CD-2A18-1A42-84E3-AF176181F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6CBEDFF-54C4-0E4E-99A7-41CA8DD99F1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3B74504-DC51-EF4D-8537-D8E7B85D2C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66800" y="2520000"/>
            <a:ext cx="0" cy="324365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2BA7A6-EDEE-7A42-BD4B-C2435D49C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66800" y="2520000"/>
            <a:ext cx="0" cy="324365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EAF5DB-0161-944B-A3B3-345918746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66800" y="2520000"/>
            <a:ext cx="0" cy="324365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22A7D4B4-BC8F-4C42-97D0-8D885F79823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82000" y="2520000"/>
            <a:ext cx="3047448" cy="324365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Please replace this text with actual copy. This is dummy copy and is used to simulate how text will actually look when in place.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F68152C1-8203-EA4D-B5BC-46AD0E3A6E4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2000" y="2520000"/>
            <a:ext cx="3047448" cy="324365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Please replace this text with actual copy. This is dummy copy and is used to simulate how text will actually look when in place.</a:t>
            </a:r>
          </a:p>
        </p:txBody>
      </p:sp>
    </p:spTree>
    <p:extLst>
      <p:ext uri="{BB962C8B-B14F-4D97-AF65-F5344CB8AC3E}">
        <p14:creationId xmlns:p14="http://schemas.microsoft.com/office/powerpoint/2010/main" val="85645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s + Figures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233E825A-7AE5-F14E-8B41-48C24EEE90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392" y="757313"/>
            <a:ext cx="2374544" cy="10847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Slide title </a:t>
            </a:r>
            <a:br>
              <a:rPr lang="en-GB" dirty="0"/>
            </a:br>
            <a:r>
              <a:rPr lang="en-GB" dirty="0"/>
              <a:t>in here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03CBA3A-7B6A-BB46-AA11-77F246DD2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28575" y="757313"/>
            <a:ext cx="0" cy="1084739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6F2F78-45BC-124A-9410-141CB4D1E7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8687" y="2830279"/>
            <a:ext cx="3144235" cy="325246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Intro paragraph here. Please replace this text with actual copy. This is dummy copy and is used </a:t>
            </a:r>
            <a:br>
              <a:rPr lang="en-GB" dirty="0"/>
            </a:br>
            <a:r>
              <a:rPr lang="en-GB" dirty="0"/>
              <a:t>to simulate how text will actually look when in place.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CB5226-FD70-764C-9F7B-EDA714968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179429" y="757313"/>
            <a:ext cx="0" cy="532543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B8BF6A1-95B7-2A4A-A054-093CED04ACE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07283" y="1015419"/>
            <a:ext cx="2242071" cy="826633"/>
          </a:xfrm>
        </p:spPr>
        <p:txBody>
          <a:bodyPr>
            <a:normAutofit/>
          </a:bodyPr>
          <a:lstStyle>
            <a:lvl1pPr marL="0" indent="0">
              <a:buNone/>
              <a:defRPr sz="6000" b="1" i="0" spc="-200" baseline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3/4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95355025-C09D-B04E-A1C4-22F2C759FC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07285" y="1842053"/>
            <a:ext cx="1874834" cy="53315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Statistic explainer </a:t>
            </a:r>
            <a:br>
              <a:rPr lang="en-GB" dirty="0"/>
            </a:br>
            <a:r>
              <a:rPr lang="en-GB" dirty="0"/>
              <a:t>sits here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92FD448B-88D1-D841-A3BF-FEB27289AF2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07283" y="2833068"/>
            <a:ext cx="2242087" cy="826633"/>
          </a:xfrm>
        </p:spPr>
        <p:txBody>
          <a:bodyPr>
            <a:normAutofit/>
          </a:bodyPr>
          <a:lstStyle>
            <a:lvl1pPr marL="0" indent="0">
              <a:buNone/>
              <a:defRPr sz="6000" b="1" i="0" spc="-200" baseline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1,234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D90B6DAC-582E-3E40-B1CD-1FC7F20BBDD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07285" y="3659702"/>
            <a:ext cx="1874834" cy="53315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Statistic explainer </a:t>
            </a:r>
            <a:br>
              <a:rPr lang="en-GB" dirty="0"/>
            </a:br>
            <a:r>
              <a:rPr lang="en-GB" dirty="0"/>
              <a:t>sits here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BC99789B-1C15-AE46-8345-AB72899A0EC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07283" y="4617263"/>
            <a:ext cx="2242079" cy="826633"/>
          </a:xfrm>
        </p:spPr>
        <p:txBody>
          <a:bodyPr>
            <a:normAutofit/>
          </a:bodyPr>
          <a:lstStyle>
            <a:lvl1pPr marL="0" indent="0">
              <a:buNone/>
              <a:defRPr sz="6000" b="1" i="0" spc="-200" baseline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£345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F886A1A3-6FDE-C042-9478-3CB3F09FA3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07285" y="5443897"/>
            <a:ext cx="1874834" cy="53315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Statistic explainer </a:t>
            </a:r>
            <a:br>
              <a:rPr lang="en-GB" dirty="0"/>
            </a:br>
            <a:r>
              <a:rPr lang="en-GB" dirty="0"/>
              <a:t>sits here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4E89EE5-6674-1041-A5DB-564872EC1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803575" y="757313"/>
            <a:ext cx="0" cy="532543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5ADB78FA-C4BF-AF4F-8C0B-5B61A3E43AD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31429" y="1015419"/>
            <a:ext cx="2242071" cy="826633"/>
          </a:xfrm>
        </p:spPr>
        <p:txBody>
          <a:bodyPr>
            <a:normAutofit/>
          </a:bodyPr>
          <a:lstStyle>
            <a:lvl1pPr marL="0" indent="0">
              <a:buNone/>
              <a:defRPr sz="6000" b="1" i="0" spc="-200" baseline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98%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E3536B15-AC61-1446-A427-DEF003EB75A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31431" y="1842053"/>
            <a:ext cx="1874834" cy="53315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Statistic explainer </a:t>
            </a:r>
            <a:br>
              <a:rPr lang="en-GB" dirty="0"/>
            </a:br>
            <a:r>
              <a:rPr lang="en-GB" dirty="0"/>
              <a:t>sits here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E3FADD25-73E0-E34D-B836-217D323296D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31429" y="2833068"/>
            <a:ext cx="2242087" cy="826633"/>
          </a:xfrm>
        </p:spPr>
        <p:txBody>
          <a:bodyPr>
            <a:normAutofit/>
          </a:bodyPr>
          <a:lstStyle>
            <a:lvl1pPr marL="0" indent="0">
              <a:buNone/>
              <a:defRPr sz="6000" b="1" i="0" spc="-200" baseline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120%</a:t>
            </a:r>
          </a:p>
        </p:txBody>
      </p:sp>
      <p:sp>
        <p:nvSpPr>
          <p:cNvPr id="39" name="Text Placeholder 15">
            <a:extLst>
              <a:ext uri="{FF2B5EF4-FFF2-40B4-BE49-F238E27FC236}">
                <a16:creationId xmlns:a16="http://schemas.microsoft.com/office/drawing/2014/main" id="{3238F71B-31E2-F84A-9BD7-97C0DC1827E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931431" y="3659702"/>
            <a:ext cx="1874834" cy="53315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Statistic explainer </a:t>
            </a:r>
            <a:br>
              <a:rPr lang="en-GB" dirty="0"/>
            </a:br>
            <a:r>
              <a:rPr lang="en-GB" dirty="0"/>
              <a:t>sits here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4716C9F2-9C98-8541-B399-5CDA7092766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31429" y="4617263"/>
            <a:ext cx="2242079" cy="826633"/>
          </a:xfrm>
        </p:spPr>
        <p:txBody>
          <a:bodyPr>
            <a:normAutofit/>
          </a:bodyPr>
          <a:lstStyle>
            <a:lvl1pPr marL="0" indent="0">
              <a:buNone/>
              <a:defRPr sz="6000" b="1" i="0" spc="-200" baseline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32k</a:t>
            </a:r>
          </a:p>
        </p:txBody>
      </p:sp>
      <p:sp>
        <p:nvSpPr>
          <p:cNvPr id="41" name="Text Placeholder 15">
            <a:extLst>
              <a:ext uri="{FF2B5EF4-FFF2-40B4-BE49-F238E27FC236}">
                <a16:creationId xmlns:a16="http://schemas.microsoft.com/office/drawing/2014/main" id="{23879E75-820E-F448-9075-30719A144A7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931431" y="5443897"/>
            <a:ext cx="1874834" cy="53315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Statistic explainer </a:t>
            </a:r>
            <a:br>
              <a:rPr lang="en-GB" dirty="0"/>
            </a:br>
            <a:r>
              <a:rPr lang="en-GB" dirty="0"/>
              <a:t>sits here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5AE479BA-55D1-BB4F-B337-CC0346B861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34982" y="968926"/>
            <a:ext cx="698500" cy="723900"/>
          </a:xfrm>
          <a:prstGeom prst="rect">
            <a:avLst/>
          </a:prstGeom>
        </p:spPr>
      </p:pic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0DE7F6FD-77B0-3D49-9218-7A07B06374C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89603" y="2823861"/>
            <a:ext cx="762000" cy="749300"/>
          </a:xfrm>
          <a:prstGeom prst="rect">
            <a:avLst/>
          </a:prstGeom>
        </p:spPr>
      </p:pic>
      <p:pic>
        <p:nvPicPr>
          <p:cNvPr id="45" name="Picture 44" descr="Icon&#10;&#10;Description automatically generated">
            <a:extLst>
              <a:ext uri="{FF2B5EF4-FFF2-40B4-BE49-F238E27FC236}">
                <a16:creationId xmlns:a16="http://schemas.microsoft.com/office/drawing/2014/main" id="{9F150DF6-C420-C642-8BAC-60014131386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11879" y="2871734"/>
            <a:ext cx="685800" cy="749300"/>
          </a:xfrm>
          <a:prstGeom prst="rect">
            <a:avLst/>
          </a:prstGeom>
        </p:spPr>
      </p:pic>
      <p:pic>
        <p:nvPicPr>
          <p:cNvPr id="47" name="Picture 46" descr="Icon&#10;&#10;Description automatically generated">
            <a:extLst>
              <a:ext uri="{FF2B5EF4-FFF2-40B4-BE49-F238E27FC236}">
                <a16:creationId xmlns:a16="http://schemas.microsoft.com/office/drawing/2014/main" id="{2DEDACCE-9135-DF4E-AD8D-EB02AAC9126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972153" y="4594962"/>
            <a:ext cx="596900" cy="736600"/>
          </a:xfrm>
          <a:prstGeom prst="rect">
            <a:avLst/>
          </a:prstGeom>
        </p:spPr>
      </p:pic>
      <p:pic>
        <p:nvPicPr>
          <p:cNvPr id="49" name="Picture 48" descr="Icon&#10;&#10;Description automatically generated">
            <a:extLst>
              <a:ext uri="{FF2B5EF4-FFF2-40B4-BE49-F238E27FC236}">
                <a16:creationId xmlns:a16="http://schemas.microsoft.com/office/drawing/2014/main" id="{CDE5756A-CDA3-494D-A8F2-D770DC12ABB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288762" y="993117"/>
            <a:ext cx="749300" cy="749300"/>
          </a:xfrm>
          <a:prstGeom prst="rect">
            <a:avLst/>
          </a:prstGeom>
        </p:spPr>
      </p:pic>
      <p:pic>
        <p:nvPicPr>
          <p:cNvPr id="51" name="Picture 50" descr="Icon&#10;&#10;Description automatically generated">
            <a:extLst>
              <a:ext uri="{FF2B5EF4-FFF2-40B4-BE49-F238E27FC236}">
                <a16:creationId xmlns:a16="http://schemas.microsoft.com/office/drawing/2014/main" id="{0CC7ED24-990A-1A48-A7E6-E0D13DDB3BC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279156" y="4594962"/>
            <a:ext cx="762000" cy="762000"/>
          </a:xfrm>
          <a:prstGeom prst="rect">
            <a:avLst/>
          </a:prstGeom>
        </p:spPr>
      </p:pic>
      <p:sp>
        <p:nvSpPr>
          <p:cNvPr id="52" name="Footer Placeholder 51">
            <a:extLst>
              <a:ext uri="{FF2B5EF4-FFF2-40B4-BE49-F238E27FC236}">
                <a16:creationId xmlns:a16="http://schemas.microsoft.com/office/drawing/2014/main" id="{A4552578-482F-1841-AAEC-6CDBAA82CD8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Presentation title  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  Section title</a:t>
            </a:r>
            <a:endParaRPr lang="en-US" dirty="0"/>
          </a:p>
        </p:txBody>
      </p:sp>
      <p:sp>
        <p:nvSpPr>
          <p:cNvPr id="53" name="Slide Number Placeholder 52">
            <a:extLst>
              <a:ext uri="{FF2B5EF4-FFF2-40B4-BE49-F238E27FC236}">
                <a16:creationId xmlns:a16="http://schemas.microsoft.com/office/drawing/2014/main" id="{90F753FA-5EF6-8747-8C77-778C1E5F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6CBEDFF-54C4-0E4E-99A7-41CA8DD99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1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 + Tables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233E825A-7AE5-F14E-8B41-48C24EEE90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392" y="757313"/>
            <a:ext cx="2374544" cy="108473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Slide title </a:t>
            </a:r>
            <a:br>
              <a:rPr lang="en-GB" dirty="0"/>
            </a:br>
            <a:r>
              <a:rPr lang="en-GB" dirty="0"/>
              <a:t>in here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03CBA3A-7B6A-BB46-AA11-77F246DD2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28575" y="757313"/>
            <a:ext cx="0" cy="1084739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6F2F78-45BC-124A-9410-141CB4D1E7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0202" y="943058"/>
            <a:ext cx="6002729" cy="108473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Intro paragraph here. Please replace this text with actual copy. This is dummy copy and is used to simulate how text will actually look when in place.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CB5226-FD70-764C-9F7B-EDA714968DA1}"/>
              </a:ext>
            </a:extLst>
          </p:cNvPr>
          <p:cNvCxnSpPr>
            <a:cxnSpLocks/>
          </p:cNvCxnSpPr>
          <p:nvPr userDrawn="1"/>
        </p:nvCxnSpPr>
        <p:spPr>
          <a:xfrm>
            <a:off x="4287332" y="2531327"/>
            <a:ext cx="0" cy="355142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95BE7A7E-5F5A-D34C-A1B1-1E35172281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90203" y="2520000"/>
            <a:ext cx="1977144" cy="21666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Graph title sits here</a:t>
            </a:r>
          </a:p>
        </p:txBody>
      </p:sp>
      <p:sp>
        <p:nvSpPr>
          <p:cNvPr id="32" name="Text Placeholder 15">
            <a:extLst>
              <a:ext uri="{FF2B5EF4-FFF2-40B4-BE49-F238E27FC236}">
                <a16:creationId xmlns:a16="http://schemas.microsoft.com/office/drawing/2014/main" id="{40418E6B-C6AB-B748-823B-BB18761583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08" y="2520000"/>
            <a:ext cx="1977144" cy="21666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Graph title sits here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27677F4-1A77-5C45-B948-A83316A8EF98}"/>
              </a:ext>
            </a:extLst>
          </p:cNvPr>
          <p:cNvCxnSpPr>
            <a:cxnSpLocks/>
          </p:cNvCxnSpPr>
          <p:nvPr userDrawn="1"/>
        </p:nvCxnSpPr>
        <p:spPr>
          <a:xfrm>
            <a:off x="7900327" y="2531327"/>
            <a:ext cx="0" cy="355142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851E91D0-B582-BB41-9152-13DCBA70598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03198" y="2520000"/>
            <a:ext cx="1977144" cy="21666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Graph title sits here</a:t>
            </a:r>
          </a:p>
        </p:txBody>
      </p:sp>
      <p:pic>
        <p:nvPicPr>
          <p:cNvPr id="7" name="Picture 6" descr="Chart, sunburst chart&#10;&#10;Description automatically generated">
            <a:extLst>
              <a:ext uri="{FF2B5EF4-FFF2-40B4-BE49-F238E27FC236}">
                <a16:creationId xmlns:a16="http://schemas.microsoft.com/office/drawing/2014/main" id="{363ECBE2-0443-A643-86E0-8EAADA8CB9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6936" y="3407869"/>
            <a:ext cx="2164080" cy="2164080"/>
          </a:xfrm>
          <a:prstGeom prst="rect">
            <a:avLst/>
          </a:prstGeom>
        </p:spPr>
      </p:pic>
      <p:pic>
        <p:nvPicPr>
          <p:cNvPr id="21" name="Picture 20" descr="Bar chart&#10;&#10;Description automatically generated">
            <a:extLst>
              <a:ext uri="{FF2B5EF4-FFF2-40B4-BE49-F238E27FC236}">
                <a16:creationId xmlns:a16="http://schemas.microsoft.com/office/drawing/2014/main" id="{76438318-8C3E-C44F-997D-13D71387B3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02480" y="3403482"/>
            <a:ext cx="2987040" cy="2209800"/>
          </a:xfrm>
          <a:prstGeom prst="rect">
            <a:avLst/>
          </a:prstGeom>
        </p:spPr>
      </p:pic>
      <p:pic>
        <p:nvPicPr>
          <p:cNvPr id="42" name="Picture 41" descr="Chart, sunburst chart&#10;&#10;Description automatically generated">
            <a:extLst>
              <a:ext uri="{FF2B5EF4-FFF2-40B4-BE49-F238E27FC236}">
                <a16:creationId xmlns:a16="http://schemas.microsoft.com/office/drawing/2014/main" id="{99F1B30A-90CA-2A44-B337-7DB63E817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24467" y="3407869"/>
            <a:ext cx="2164080" cy="2164080"/>
          </a:xfrm>
          <a:prstGeom prst="rect">
            <a:avLst/>
          </a:prstGeom>
        </p:spPr>
      </p:pic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291F1BA2-D85A-4A4A-AA8A-85D2CD1023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Presentation title  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  Section title</a:t>
            </a: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1929DC5B-6CFC-034F-895C-2C5DD7C2A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6CBEDFF-54C4-0E4E-99A7-41CA8DD99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0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1AA60C-C9E3-5648-BE51-2FD2D834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87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2B88D-60B5-B34B-A7F6-48D3CEC44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687" y="1825625"/>
            <a:ext cx="10515600" cy="41476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85AEA7AC-D375-8C44-B077-FA248E192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4725" y="6131965"/>
            <a:ext cx="41148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  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  Section title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BC1893E0-F43D-DA4C-8963-63B2394A07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687" y="6131965"/>
            <a:ext cx="200163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b="0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6CBEDFF-54C4-0E4E-99A7-41CA8DD99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3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51" r:id="rId4"/>
    <p:sldLayoutId id="2147483652" r:id="rId5"/>
    <p:sldLayoutId id="2147483659" r:id="rId6"/>
    <p:sldLayoutId id="2147483658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spc="-100" baseline="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396000" indent="-3960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STIXGeneral-Regular" pitchFamily="2" charset="2"/>
        <a:buChar char="⏤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56000" indent="-3240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TIXGeneral-Regular" pitchFamily="2" charset="2"/>
        <a:buChar char="⏤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88000" indent="-2520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TIXGeneral-Regular" pitchFamily="2" charset="2"/>
        <a:buChar char="⏤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448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TIXGeneral-Regular" pitchFamily="2" charset="2"/>
        <a:buChar char="⏤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160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TIXGeneral-Regular" pitchFamily="2" charset="2"/>
        <a:buChar char="⏤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46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1AA60C-C9E3-5648-BE51-2FD2D834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87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2B88D-60B5-B34B-A7F6-48D3CEC44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687" y="1825625"/>
            <a:ext cx="10515600" cy="41476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85AEA7AC-D375-8C44-B077-FA248E192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4725" y="6131965"/>
            <a:ext cx="41148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  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  Section title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BC1893E0-F43D-DA4C-8963-63B2394A07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687" y="6131965"/>
            <a:ext cx="200163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b="0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6CBEDFF-54C4-0E4E-99A7-41CA8DD99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3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73" r:id="rId9"/>
    <p:sldLayoutId id="2147483661" r:id="rId10"/>
    <p:sldLayoutId id="2147483660" r:id="rId11"/>
    <p:sldLayoutId id="2147483662" r:id="rId12"/>
    <p:sldLayoutId id="2147483663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spc="-100" baseline="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396000" indent="-3960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STIXGeneral-Regular" pitchFamily="2" charset="2"/>
        <a:buChar char="⏤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56000" indent="-3240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TIXGeneral-Regular" pitchFamily="2" charset="2"/>
        <a:buChar char="⏤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88000" indent="-2520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TIXGeneral-Regular" pitchFamily="2" charset="2"/>
        <a:buChar char="⏤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448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TIXGeneral-Regular" pitchFamily="2" charset="2"/>
        <a:buChar char="⏤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160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TIXGeneral-Regular" pitchFamily="2" charset="2"/>
        <a:buChar char="⏤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4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B8C0D8-24E4-824F-8FDD-915E8CA66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 are Frontline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6E56A42-77B4-274F-B433-6F4A4A5D38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06773" y="757313"/>
            <a:ext cx="0" cy="5325435"/>
          </a:xfrm>
          <a:prstGeom prst="line">
            <a:avLst/>
          </a:prstGeom>
          <a:ln w="508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73FA5799-A686-C546-821D-726602CAA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4055" y="308392"/>
            <a:ext cx="3420000" cy="1705582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6F2490-5160-114E-B70D-ECB592DFFA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61231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5D831A9-D2C5-3B43-8480-239A17F935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56171" y="3624138"/>
            <a:ext cx="7922319" cy="2458610"/>
          </a:xfrm>
        </p:spPr>
        <p:txBody>
          <a:bodyPr/>
          <a:lstStyle/>
          <a:p>
            <a:r>
              <a:rPr lang="en-US" dirty="0"/>
              <a:t>Introducing</a:t>
            </a:r>
          </a:p>
          <a:p>
            <a:r>
              <a:rPr lang="en-US" dirty="0"/>
              <a:t>Coaching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E7B51E-B910-FB43-9A68-94839F8D09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01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D0666A-56E1-1B44-BCDE-245125B3F54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6CBEDFF-54C4-0E4E-99A7-41CA8DD99F11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7BEF45-01E2-3344-8D5D-63C7E21EF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93382" y="757313"/>
            <a:ext cx="0" cy="5325435"/>
          </a:xfrm>
          <a:prstGeom prst="line">
            <a:avLst/>
          </a:prstGeom>
          <a:ln w="508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00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DDD71-D82C-274A-B471-41573A514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163" y="757313"/>
            <a:ext cx="2433705" cy="1084739"/>
          </a:xfrm>
        </p:spPr>
        <p:txBody>
          <a:bodyPr/>
          <a:lstStyle/>
          <a:p>
            <a:r>
              <a:rPr lang="en-US" dirty="0"/>
              <a:t>Introducing 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28494-2228-8C4F-813B-2D16359792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Add any prompts to share with participants who you are and anything you would like them to know about you e.g. your coaching background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BF425-B752-E84A-90E8-E4F5B67319C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CBEDFF-54C4-0E4E-99A7-41CA8DD99F11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85B9FF-4F3A-CB4D-BAF7-92D9CD754C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8575" y="757313"/>
            <a:ext cx="0" cy="1084739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69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DDD71-D82C-274A-B471-41573A514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164" y="757313"/>
            <a:ext cx="2374544" cy="1084739"/>
          </a:xfrm>
        </p:spPr>
        <p:txBody>
          <a:bodyPr/>
          <a:lstStyle/>
          <a:p>
            <a:r>
              <a:rPr lang="en-US" dirty="0"/>
              <a:t>What is coaching?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BF425-B752-E84A-90E8-E4F5B67319C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CBEDFF-54C4-0E4E-99A7-41CA8DD99F11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85B9FF-4F3A-CB4D-BAF7-92D9CD754C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8575" y="757313"/>
            <a:ext cx="0" cy="1084739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81FDEEE1-A707-4C11-8400-E91231D6C1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99565" y="1581835"/>
            <a:ext cx="7823200" cy="3911600"/>
          </a:xfrm>
        </p:spPr>
        <p:txBody>
          <a:bodyPr/>
          <a:lstStyle/>
          <a:p>
            <a:r>
              <a:rPr lang="en-GB" dirty="0"/>
              <a:t>Coaching is a structured learning relationship where the person being coached (the </a:t>
            </a:r>
            <a:r>
              <a:rPr lang="en-GB" dirty="0" err="1"/>
              <a:t>coachee</a:t>
            </a:r>
            <a:r>
              <a:rPr lang="en-GB" dirty="0"/>
              <a:t>) sets the agenda and brings specific goals or challenges where they would like to grow, improve or reflect upon as both a social worker and a leader.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92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31370-E1B7-BF48-8790-582332B87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163" y="757313"/>
            <a:ext cx="5022818" cy="1084739"/>
          </a:xfrm>
        </p:spPr>
        <p:txBody>
          <a:bodyPr/>
          <a:lstStyle/>
          <a:p>
            <a:r>
              <a:rPr lang="en-US" dirty="0"/>
              <a:t>Coaching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C63C9-9F9B-104D-81F9-20AA6BBE0D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8575" y="2536324"/>
            <a:ext cx="3158777" cy="3243657"/>
          </a:xfrm>
        </p:spPr>
        <p:txBody>
          <a:bodyPr/>
          <a:lstStyle/>
          <a:p>
            <a:r>
              <a:rPr lang="en-GB" dirty="0"/>
              <a:t>1st Session: October-November</a:t>
            </a:r>
          </a:p>
          <a:p>
            <a:endParaRPr lang="en-GB" dirty="0"/>
          </a:p>
          <a:p>
            <a:r>
              <a:rPr lang="en-GB" dirty="0"/>
              <a:t>2nd Session: November – January</a:t>
            </a:r>
          </a:p>
          <a:p>
            <a:endParaRPr lang="en-GB" dirty="0"/>
          </a:p>
          <a:p>
            <a:r>
              <a:rPr lang="en-GB" dirty="0"/>
              <a:t>3rd Session:  February</a:t>
            </a:r>
          </a:p>
          <a:p>
            <a:endParaRPr lang="en-GB" dirty="0"/>
          </a:p>
          <a:p>
            <a:r>
              <a:rPr lang="en-GB" dirty="0"/>
              <a:t>4th Session: March- April </a:t>
            </a:r>
          </a:p>
          <a:p>
            <a:endParaRPr lang="en-GB" dirty="0"/>
          </a:p>
          <a:p>
            <a:r>
              <a:rPr lang="en-GB" dirty="0"/>
              <a:t>5th Session: May –June</a:t>
            </a:r>
          </a:p>
          <a:p>
            <a:endParaRPr lang="en-GB" dirty="0"/>
          </a:p>
          <a:p>
            <a:r>
              <a:rPr lang="en-GB" dirty="0"/>
              <a:t>6th Session: July - August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B19AEA-FF51-0149-8E04-4B319B09187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6CBEDFF-54C4-0E4E-99A7-41CA8DD99F1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48B897C-6874-3E4F-8A47-31603E48DC1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Online sessions</a:t>
            </a:r>
            <a:endParaRPr lang="en-US" dirty="0"/>
          </a:p>
          <a:p>
            <a:endParaRPr lang="en-US" dirty="0"/>
          </a:p>
          <a:p>
            <a:r>
              <a:rPr lang="en-US" dirty="0">
                <a:latin typeface="Arial"/>
                <a:cs typeface="Arial"/>
              </a:rPr>
              <a:t>6 x 1 hour sessions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607B17F-97D8-D343-A37F-629FCDA218A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Add here any coaching processes you use e.g. coming prepared with reflections from previous sessions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CD3096-0E8A-A84E-85A1-125D679A2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8575" y="757313"/>
            <a:ext cx="0" cy="1084739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152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CB7DCE1-559B-D84A-872F-5C84DA38F3CB}"/>
              </a:ext>
            </a:extLst>
          </p:cNvPr>
          <p:cNvSpPr txBox="1">
            <a:spLocks/>
          </p:cNvSpPr>
          <p:nvPr/>
        </p:nvSpPr>
        <p:spPr>
          <a:xfrm>
            <a:off x="863162" y="757313"/>
            <a:ext cx="10922437" cy="1084739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spc="-100" baseline="0">
                <a:solidFill>
                  <a:schemeClr val="tx2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Frontline leadership capabilities – </a:t>
            </a:r>
            <a:r>
              <a:rPr lang="en-US" dirty="0">
                <a:solidFill>
                  <a:schemeClr val="accent3"/>
                </a:solidFill>
              </a:rPr>
              <a:t>4C model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D071797-ABD5-624F-8AE1-D18F80CA5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8575" y="757313"/>
            <a:ext cx="0" cy="1084739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BBFCA81-C95D-4245-A940-6EE30FBF2127}"/>
              </a:ext>
            </a:extLst>
          </p:cNvPr>
          <p:cNvGraphicFramePr/>
          <p:nvPr/>
        </p:nvGraphicFramePr>
        <p:xfrm>
          <a:off x="2376487" y="2009774"/>
          <a:ext cx="7439026" cy="4324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17E7157-69EC-2C8B-F400-F335FDDE4D45}"/>
              </a:ext>
            </a:extLst>
          </p:cNvPr>
          <p:cNvSpPr txBox="1"/>
          <p:nvPr/>
        </p:nvSpPr>
        <p:spPr>
          <a:xfrm>
            <a:off x="7244179" y="2259449"/>
            <a:ext cx="423242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400" b="1" i="0" dirty="0">
                <a:solidFill>
                  <a:srgbClr val="784175"/>
                </a:solidFill>
                <a:effectLst/>
                <a:latin typeface="Arial" panose="020B0604020202020204" pitchFamily="34" charset="0"/>
              </a:rPr>
              <a:t>Maintain a curious approach to understanding yourself, others and the context in which you work</a:t>
            </a:r>
            <a:r>
              <a:rPr lang="en-GB" sz="1400" b="0" i="0" dirty="0">
                <a:solidFill>
                  <a:srgbClr val="784175"/>
                </a:solidFill>
                <a:effectLst/>
                <a:latin typeface="Arial" panose="020B0604020202020204" pitchFamily="34" charset="0"/>
              </a:rPr>
              <a:t> in order to remain aligned to your values, build effective relationships and advocate for children and families’ best interests.</a:t>
            </a:r>
            <a:r>
              <a:rPr lang="en-GB" sz="1400" b="1" i="0" dirty="0">
                <a:solidFill>
                  <a:srgbClr val="784175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</a:t>
            </a:r>
            <a:endParaRPr lang="en-GB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76B38C-F565-68C9-F5C2-24D1959A7817}"/>
              </a:ext>
            </a:extLst>
          </p:cNvPr>
          <p:cNvSpPr txBox="1"/>
          <p:nvPr/>
        </p:nvSpPr>
        <p:spPr>
          <a:xfrm>
            <a:off x="7415074" y="4931136"/>
            <a:ext cx="423242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400" b="1" i="0" dirty="0">
                <a:solidFill>
                  <a:srgbClr val="784175"/>
                </a:solidFill>
                <a:effectLst/>
                <a:latin typeface="Arial" panose="020B0604020202020204" pitchFamily="34" charset="0"/>
              </a:rPr>
              <a:t>Sustain an unwavering vision of what good outcomes look like for children and families; know what is needed to achieve this </a:t>
            </a:r>
            <a:r>
              <a:rPr lang="en-GB" sz="1400" b="0" i="0" dirty="0">
                <a:solidFill>
                  <a:srgbClr val="784175"/>
                </a:solidFill>
                <a:effectLst/>
                <a:latin typeface="Arial" panose="020B0604020202020204" pitchFamily="34" charset="0"/>
              </a:rPr>
              <a:t>both within and beyond your service, providing clarity on the role you and others play in this.</a:t>
            </a:r>
            <a:r>
              <a:rPr lang="en-GB" sz="1400" b="1" i="0" dirty="0">
                <a:solidFill>
                  <a:srgbClr val="784175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GB" sz="1400" b="0" i="0" dirty="0">
                <a:solidFill>
                  <a:srgbClr val="784175"/>
                </a:solidFill>
                <a:effectLst/>
                <a:latin typeface="Arial" panose="020B0604020202020204" pitchFamily="34" charset="0"/>
              </a:rPr>
              <a:t> </a:t>
            </a:r>
            <a:endParaRPr lang="en-GB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93119B-C2D4-F33A-733A-E9B163B0AB6F}"/>
              </a:ext>
            </a:extLst>
          </p:cNvPr>
          <p:cNvSpPr txBox="1"/>
          <p:nvPr/>
        </p:nvSpPr>
        <p:spPr>
          <a:xfrm>
            <a:off x="169417" y="4915030"/>
            <a:ext cx="460751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i="0" dirty="0">
                <a:solidFill>
                  <a:srgbClr val="784175"/>
                </a:solidFill>
                <a:effectLst/>
                <a:latin typeface="Arial" panose="020B0604020202020204" pitchFamily="34" charset="0"/>
              </a:rPr>
              <a:t>Critically engage with the systems you inhabit, applying creative, evidence-informed approaches and </a:t>
            </a:r>
            <a:r>
              <a:rPr lang="en-GB" sz="1400" b="0" i="0" dirty="0">
                <a:solidFill>
                  <a:srgbClr val="784175"/>
                </a:solidFill>
                <a:effectLst/>
                <a:latin typeface="Arial" panose="020B0604020202020204" pitchFamily="34" charset="0"/>
              </a:rPr>
              <a:t>harnessing these to prioritise activities which are meaningful, proactive and centred around the needs of children and families.</a:t>
            </a:r>
            <a:r>
              <a:rPr lang="en-GB" sz="1400" b="1" i="0" dirty="0">
                <a:solidFill>
                  <a:srgbClr val="784175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</a:t>
            </a:r>
            <a:endParaRPr lang="en-GB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4A772C-A4D5-5A8F-7869-ACE92499997E}"/>
              </a:ext>
            </a:extLst>
          </p:cNvPr>
          <p:cNvSpPr txBox="1"/>
          <p:nvPr/>
        </p:nvSpPr>
        <p:spPr>
          <a:xfrm>
            <a:off x="215282" y="2259449"/>
            <a:ext cx="423242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i="0" dirty="0">
                <a:solidFill>
                  <a:srgbClr val="784175"/>
                </a:solidFill>
                <a:effectLst/>
                <a:latin typeface="Arial" panose="020B0604020202020204" pitchFamily="34" charset="0"/>
              </a:rPr>
              <a:t>Through learning and innovation, expand what can be achieved by influencing others</a:t>
            </a:r>
            <a:r>
              <a:rPr lang="en-GB" sz="1400" b="0" i="0" dirty="0">
                <a:solidFill>
                  <a:srgbClr val="784175"/>
                </a:solidFill>
                <a:effectLst/>
                <a:latin typeface="Arial" panose="020B0604020202020204" pitchFamily="34" charset="0"/>
              </a:rPr>
              <a:t> – improve systems, maximise relationships and create greater capacity for change that impacts positively on the lives of children and families.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86497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131A9-A4A7-BF4F-A2DB-A2B9E63738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BEDFF-54C4-0E4E-99A7-41CA8DD99F1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8A5F71E-DF51-A646-95D1-D1484906FAFD}"/>
              </a:ext>
            </a:extLst>
          </p:cNvPr>
          <p:cNvSpPr txBox="1">
            <a:spLocks/>
          </p:cNvSpPr>
          <p:nvPr/>
        </p:nvSpPr>
        <p:spPr>
          <a:xfrm>
            <a:off x="1140191" y="3484255"/>
            <a:ext cx="9144000" cy="23876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200" b="1" i="0" kern="1200" spc="-300" baseline="0">
                <a:solidFill>
                  <a:schemeClr val="tx2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r>
              <a:rPr lang="en-GB" dirty="0"/>
              <a:t>Questions?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1BB730D-46E9-364E-A746-8B2D4D566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06773" y="757313"/>
            <a:ext cx="0" cy="5325435"/>
          </a:xfrm>
          <a:prstGeom prst="line">
            <a:avLst/>
          </a:prstGeom>
          <a:ln w="508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99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rgbClr val="000000"/>
      </a:dk1>
      <a:lt1>
        <a:srgbClr val="FFFFFF"/>
      </a:lt1>
      <a:dk2>
        <a:srgbClr val="1F1F3C"/>
      </a:dk2>
      <a:lt2>
        <a:srgbClr val="F0EEE9"/>
      </a:lt2>
      <a:accent1>
        <a:srgbClr val="FF050F"/>
      </a:accent1>
      <a:accent2>
        <a:srgbClr val="55B3A5"/>
      </a:accent2>
      <a:accent3>
        <a:srgbClr val="784175"/>
      </a:accent3>
      <a:accent4>
        <a:srgbClr val="F37454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E6FDEB6D-CD33-2346-8372-FA55A6C4B1F4}" vid="{A65D5585-598B-ED4C-B847-9524FB4F1C2F}"/>
    </a:ext>
  </a:extLst>
</a:theme>
</file>

<file path=ppt/theme/theme2.xml><?xml version="1.0" encoding="utf-8"?>
<a:theme xmlns:a="http://schemas.openxmlformats.org/drawingml/2006/main" name="Office Theme">
  <a:themeElements>
    <a:clrScheme name="Custom 8">
      <a:dk1>
        <a:srgbClr val="000000"/>
      </a:dk1>
      <a:lt1>
        <a:srgbClr val="FFFFFF"/>
      </a:lt1>
      <a:dk2>
        <a:srgbClr val="1F1F3C"/>
      </a:dk2>
      <a:lt2>
        <a:srgbClr val="F0EEE9"/>
      </a:lt2>
      <a:accent1>
        <a:srgbClr val="FF050F"/>
      </a:accent1>
      <a:accent2>
        <a:srgbClr val="55B3A5"/>
      </a:accent2>
      <a:accent3>
        <a:srgbClr val="784175"/>
      </a:accent3>
      <a:accent4>
        <a:srgbClr val="F37454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ntline Accessible Teaching Slide Deck_Template" id="{4F951E7E-A2EB-48FD-B58F-72BA077F55E7}" vid="{339AC390-75E5-40CA-85A8-0D032FA8EE4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96E9AF1E4AC49805F545FC5E20CCF" ma:contentTypeVersion="18" ma:contentTypeDescription="Create a new document." ma:contentTypeScope="" ma:versionID="47e5a99b6d5bb4066d2e2be40e81e195">
  <xsd:schema xmlns:xsd="http://www.w3.org/2001/XMLSchema" xmlns:xs="http://www.w3.org/2001/XMLSchema" xmlns:p="http://schemas.microsoft.com/office/2006/metadata/properties" xmlns:ns2="5ca37efe-165b-42d7-a33d-26e30aa6e53b" xmlns:ns3="535a1f9a-b86d-4beb-9da6-7bde6bb47bb6" targetNamespace="http://schemas.microsoft.com/office/2006/metadata/properties" ma:root="true" ma:fieldsID="36bbe1c0197f60dcbdefe6888fb76cc0" ns2:_="" ns3:_="">
    <xsd:import namespace="5ca37efe-165b-42d7-a33d-26e30aa6e53b"/>
    <xsd:import namespace="535a1f9a-b86d-4beb-9da6-7bde6bb47b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a37efe-165b-42d7-a33d-26e30aa6e5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05aeeb3-3e7d-4c20-a31e-cadcc35f10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5a1f9a-b86d-4beb-9da6-7bde6bb47bb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e0dca24-c025-436b-a84e-4a2115ea5851}" ma:internalName="TaxCatchAll" ma:showField="CatchAllData" ma:web="535a1f9a-b86d-4beb-9da6-7bde6bb47b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ca37efe-165b-42d7-a33d-26e30aa6e53b">
      <Terms xmlns="http://schemas.microsoft.com/office/infopath/2007/PartnerControls"/>
    </lcf76f155ced4ddcb4097134ff3c332f>
    <TaxCatchAll xmlns="535a1f9a-b86d-4beb-9da6-7bde6bb47bb6" xsi:nil="true"/>
  </documentManagement>
</p:properties>
</file>

<file path=customXml/itemProps1.xml><?xml version="1.0" encoding="utf-8"?>
<ds:datastoreItem xmlns:ds="http://schemas.openxmlformats.org/officeDocument/2006/customXml" ds:itemID="{A20E6C89-BF5F-4BB9-9184-0C865B8805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462208-0687-42C8-8E97-F71CA1025898}"/>
</file>

<file path=customXml/itemProps3.xml><?xml version="1.0" encoding="utf-8"?>
<ds:datastoreItem xmlns:ds="http://schemas.openxmlformats.org/officeDocument/2006/customXml" ds:itemID="{7FB90349-70A9-42FC-B4E3-09308FC8FE87}">
  <ds:schemaRefs>
    <ds:schemaRef ds:uri="http://purl.org/dc/elements/1.1/"/>
    <ds:schemaRef ds:uri="http://www.w3.org/XML/1998/namespace"/>
    <ds:schemaRef ds:uri="535a1f9a-b86d-4beb-9da6-7bde6bb47bb6"/>
    <ds:schemaRef ds:uri="5ca37efe-165b-42d7-a33d-26e30aa6e53b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Frontline PPT Template</Template>
  <TotalTime>22</TotalTime>
  <Words>384</Words>
  <Application>Microsoft Office PowerPoint</Application>
  <PresentationFormat>Widescreen</PresentationFormat>
  <Paragraphs>47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STIXGeneral-Regular</vt:lpstr>
      <vt:lpstr>Office Theme</vt:lpstr>
      <vt:lpstr>Office Theme</vt:lpstr>
      <vt:lpstr>We are Frontline</vt:lpstr>
      <vt:lpstr>PowerPoint Presentation</vt:lpstr>
      <vt:lpstr>Introducing me</vt:lpstr>
      <vt:lpstr>What is coaching?</vt:lpstr>
      <vt:lpstr>Coaching process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Frontline</dc:title>
  <dc:creator>Hazel Hegarty</dc:creator>
  <cp:lastModifiedBy>Emma Lyons</cp:lastModifiedBy>
  <cp:revision>7</cp:revision>
  <dcterms:created xsi:type="dcterms:W3CDTF">2021-10-06T13:04:28Z</dcterms:created>
  <dcterms:modified xsi:type="dcterms:W3CDTF">2022-09-15T11:05:00Z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0x010100C6796E9AF1E4AC49805F545FC5E20CCF</vt:lpwstr>
  </property>
  <property fmtid="{D5CDD505-2E9C-101B-9397-08002B2CF9AE}" pid="3" name="MediaServiceImageTags">
    <vt:lpwstr/>
  </property>
</Properties>
</file>